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13A"/>
    <a:srgbClr val="E60027"/>
    <a:srgbClr val="EE0000"/>
    <a:srgbClr val="EB6BA4"/>
    <a:srgbClr val="51B6AF"/>
    <a:srgbClr val="3BA0E8"/>
    <a:srgbClr val="3EB7EB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82" y="-20321"/>
            <a:ext cx="10980000" cy="790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202" y="508844"/>
            <a:ext cx="3893918" cy="62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円形吹き出し 28"/>
          <p:cNvSpPr/>
          <p:nvPr/>
        </p:nvSpPr>
        <p:spPr>
          <a:xfrm rot="21228997">
            <a:off x="411118" y="279398"/>
            <a:ext cx="1777997" cy="1008000"/>
          </a:xfrm>
          <a:prstGeom prst="wedgeEllipseCallout">
            <a:avLst>
              <a:gd name="adj1" fmla="val 57720"/>
              <a:gd name="adj2" fmla="val 53444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 rot="21312577">
            <a:off x="376845" y="453628"/>
            <a:ext cx="1816524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</a:t>
            </a:r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小学生</a:t>
            </a:r>
            <a:endParaRPr lang="en-US" altLang="ja-JP" sz="23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　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象</a:t>
            </a:r>
            <a:endParaRPr lang="en-US" altLang="ja-JP" sz="23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712" y="282733"/>
            <a:ext cx="936000" cy="107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角丸四角形 32"/>
          <p:cNvSpPr/>
          <p:nvPr/>
        </p:nvSpPr>
        <p:spPr>
          <a:xfrm rot="21292409">
            <a:off x="7362728" y="454387"/>
            <a:ext cx="3099066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/>
          <p:cNvSpPr/>
          <p:nvPr/>
        </p:nvSpPr>
        <p:spPr>
          <a:xfrm rot="21292409">
            <a:off x="7462623" y="1436697"/>
            <a:ext cx="2554285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 rot="21325326">
            <a:off x="7281046" y="307167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</a:t>
            </a:r>
          </a:p>
        </p:txBody>
      </p:sp>
      <p:sp>
        <p:nvSpPr>
          <p:cNvPr id="36" name="正方形/長方形 35"/>
          <p:cNvSpPr/>
          <p:nvPr/>
        </p:nvSpPr>
        <p:spPr>
          <a:xfrm rot="21269612">
            <a:off x="7573300" y="1269738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受付中</a:t>
            </a:r>
          </a:p>
        </p:txBody>
      </p:sp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277" y="1705651"/>
            <a:ext cx="790804" cy="79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03" y="2423217"/>
            <a:ext cx="10188000" cy="279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25" y="2662533"/>
            <a:ext cx="3093179" cy="24505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867" y="3712751"/>
            <a:ext cx="1954136" cy="1400290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3327083" y="2924860"/>
            <a:ext cx="64711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spc="-50" dirty="0" smtClean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ネイティブ＆バイリンガル</a:t>
            </a:r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の指導員が、英語で楽しく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サッカーを指導します。指導は全て英語で行いますので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遊びながら、楽しく英語が学べます。</a:t>
            </a:r>
          </a:p>
          <a:p>
            <a:pPr algn="ctr"/>
            <a:endParaRPr lang="ja-JP" altLang="en-US" sz="2000" spc="-50" dirty="0">
              <a:latin typeface="HGｺﾞｼｯｸE" panose="020B0909000000000000" pitchFamily="49" charset="-128"/>
              <a:ea typeface="ＤＨＰ平成ゴシックW5" panose="02010601000101010101" pitchFamily="2" charset="-128"/>
            </a:endParaRPr>
          </a:p>
        </p:txBody>
      </p:sp>
      <p:sp>
        <p:nvSpPr>
          <p:cNvPr id="72" name="角丸四角形 71"/>
          <p:cNvSpPr/>
          <p:nvPr/>
        </p:nvSpPr>
        <p:spPr>
          <a:xfrm>
            <a:off x="6999809" y="4105673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角丸四角形 42"/>
          <p:cNvSpPr/>
          <p:nvPr/>
        </p:nvSpPr>
        <p:spPr>
          <a:xfrm>
            <a:off x="5342460" y="4108391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角丸四角形 70"/>
          <p:cNvSpPr/>
          <p:nvPr/>
        </p:nvSpPr>
        <p:spPr>
          <a:xfrm>
            <a:off x="3682244" y="4105539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F398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661696" y="4261865"/>
            <a:ext cx="1621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英語、</a:t>
            </a:r>
            <a:r>
              <a:rPr lang="ja-JP" altLang="en-US" sz="18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サッカー初心者歓迎</a:t>
            </a:r>
            <a:endParaRPr lang="ja-JP" altLang="en-US" sz="18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342460" y="4242901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英語が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好きになる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6999810" y="4261865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ネイティブで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優しい指導員</a:t>
            </a:r>
          </a:p>
        </p:txBody>
      </p:sp>
      <p:sp>
        <p:nvSpPr>
          <p:cNvPr id="48" name="角丸四角形 47"/>
          <p:cNvSpPr/>
          <p:nvPr/>
        </p:nvSpPr>
        <p:spPr>
          <a:xfrm>
            <a:off x="3736174" y="5982825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36E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 時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角丸四角形 48"/>
          <p:cNvSpPr/>
          <p:nvPr/>
        </p:nvSpPr>
        <p:spPr>
          <a:xfrm>
            <a:off x="3736174" y="6440025"/>
            <a:ext cx="851367" cy="357188"/>
          </a:xfrm>
          <a:prstGeom prst="roundRect">
            <a:avLst>
              <a:gd name="adj" fmla="val 7334"/>
            </a:avLst>
          </a:prstGeom>
          <a:solidFill>
            <a:srgbClr val="E838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 所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3742352" y="6921038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099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 象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3637701" y="5428611"/>
            <a:ext cx="38862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実際のスクールの雰囲気を体感していただくために、</a:t>
            </a:r>
          </a:p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無料体験を開催いたします。どうぞ、お気軽にご参加ください。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602549" y="6359837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アスクルサッカースクール校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602549" y="6845610"/>
            <a:ext cx="13420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幼児・小学生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4602359" y="6126037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602359" y="6600489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4597786" y="7075817"/>
            <a:ext cx="25693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４歳から</a:t>
            </a:r>
            <a:r>
              <a:rPr lang="en-US" altLang="ja-JP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</a:t>
            </a:r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歳のお子様までのご参加いただけます。</a:t>
            </a:r>
          </a:p>
        </p:txBody>
      </p:sp>
      <p:sp>
        <p:nvSpPr>
          <p:cNvPr id="57" name="角丸四角形 56"/>
          <p:cNvSpPr/>
          <p:nvPr/>
        </p:nvSpPr>
        <p:spPr>
          <a:xfrm>
            <a:off x="7739035" y="5423635"/>
            <a:ext cx="2725870" cy="1862137"/>
          </a:xfrm>
          <a:prstGeom prst="roundRect">
            <a:avLst>
              <a:gd name="adj" fmla="val 7204"/>
            </a:avLst>
          </a:prstGeom>
          <a:noFill/>
          <a:ln w="28575">
            <a:solidFill>
              <a:srgbClr val="8FC3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7858167" y="5455936"/>
            <a:ext cx="8211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spc="-80" dirty="0">
                <a:solidFill>
                  <a:srgbClr val="00994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会場地図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8503361" y="5460003"/>
            <a:ext cx="1845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当日は、グラウンドの駐車場をご利用ください。</a:t>
            </a:r>
          </a:p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また駅からの送迎バスをご利用ください。</a:t>
            </a:r>
          </a:p>
        </p:txBody>
      </p:sp>
      <p:pic>
        <p:nvPicPr>
          <p:cNvPr id="61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668" y="6607069"/>
            <a:ext cx="891438" cy="76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正方形/長方形 61"/>
          <p:cNvSpPr/>
          <p:nvPr/>
        </p:nvSpPr>
        <p:spPr>
          <a:xfrm>
            <a:off x="4593023" y="5908762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毎週（火曜・木曜）午後</a:t>
            </a:r>
            <a:r>
              <a:rPr lang="en-US" altLang="ja-JP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3:00</a:t>
            </a:r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441793" y="5300814"/>
            <a:ext cx="34121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solidFill>
                  <a:srgbClr val="E600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000" dirty="0">
              <a:solidFill>
                <a:srgbClr val="E6002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796627" y="5877940"/>
            <a:ext cx="248936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3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営業時間：平日　</a:t>
            </a:r>
            <a:r>
              <a:rPr lang="en-US" altLang="zh-TW" sz="13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300" spc="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95399" y="6565973"/>
            <a:ext cx="30712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spc="-1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アスクルサッカー教室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529088" y="7024491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3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300" spc="3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2042765" y="7017013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3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300" spc="4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59" y="1431592"/>
            <a:ext cx="6768000" cy="98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正方形/長方形 43"/>
          <p:cNvSpPr/>
          <p:nvPr/>
        </p:nvSpPr>
        <p:spPr>
          <a:xfrm>
            <a:off x="8002077" y="5794579"/>
            <a:ext cx="2251473" cy="13761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2253526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</TotalTime>
  <Words>288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ＤＨＰ平成ゴシックW5</vt:lpstr>
      <vt:lpstr>HGｺﾞｼｯｸE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66</cp:revision>
  <cp:lastPrinted>2013-04-25T06:18:16Z</cp:lastPrinted>
  <dcterms:created xsi:type="dcterms:W3CDTF">2013-08-07T01:20:38Z</dcterms:created>
  <dcterms:modified xsi:type="dcterms:W3CDTF">2018-02-27T01:10:18Z</dcterms:modified>
</cp:coreProperties>
</file>