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3676" r:id="rId1"/>
    <p:sldMasterId id="2147483689" r:id="rId2"/>
    <p:sldMasterId id="2147483700" r:id="rId3"/>
  </p:sldMasterIdLst>
  <p:notesMasterIdLst>
    <p:notesMasterId r:id="rId6"/>
  </p:notesMasterIdLst>
  <p:handoutMasterIdLst>
    <p:handoutMasterId r:id="rId7"/>
  </p:handoutMasterIdLst>
  <p:sldIdLst>
    <p:sldId id="260" r:id="rId4"/>
    <p:sldId id="268" r:id="rId5"/>
  </p:sldIdLst>
  <p:sldSz cx="7775575" cy="10907713"/>
  <p:notesSz cx="7318375" cy="10450513"/>
  <p:kinsoku lang="ja-JP" invalStChars="、。，．・：；？！゛゜ヽヾゝゞ々ー’”）〕］｝〉》」』】°‰′″℃￠％ぁぃぅぇぉっゃゅょゎァィゥェォッャュョヮヵヶ!%),.:;?]}｡｣､･ｧｨｩｪｫｬｭｮｯｰﾞﾟ" invalEndChars="‘“（〔［｛〈《「『【￥＄$([\{｢￡"/>
  <p:defaultTextStyle>
    <a:defPPr>
      <a:defRPr lang="ja-JP"/>
    </a:defPPr>
    <a:lvl1pPr marL="0" algn="l" defTabSz="1019007" rtl="0" eaLnBrk="1" latinLnBrk="0" hangingPunct="1">
      <a:defRPr kumimoji="1" sz="2006" kern="1200">
        <a:solidFill>
          <a:schemeClr val="tx1"/>
        </a:solidFill>
        <a:latin typeface="+mn-lt"/>
        <a:ea typeface="+mn-ea"/>
        <a:cs typeface="+mn-cs"/>
      </a:defRPr>
    </a:lvl1pPr>
    <a:lvl2pPr marL="509504" algn="l" defTabSz="1019007" rtl="0" eaLnBrk="1" latinLnBrk="0" hangingPunct="1">
      <a:defRPr kumimoji="1" sz="2006" kern="1200">
        <a:solidFill>
          <a:schemeClr val="tx1"/>
        </a:solidFill>
        <a:latin typeface="+mn-lt"/>
        <a:ea typeface="+mn-ea"/>
        <a:cs typeface="+mn-cs"/>
      </a:defRPr>
    </a:lvl2pPr>
    <a:lvl3pPr marL="1019007" algn="l" defTabSz="1019007" rtl="0" eaLnBrk="1" latinLnBrk="0" hangingPunct="1">
      <a:defRPr kumimoji="1" sz="2006" kern="1200">
        <a:solidFill>
          <a:schemeClr val="tx1"/>
        </a:solidFill>
        <a:latin typeface="+mn-lt"/>
        <a:ea typeface="+mn-ea"/>
        <a:cs typeface="+mn-cs"/>
      </a:defRPr>
    </a:lvl3pPr>
    <a:lvl4pPr marL="1528511" algn="l" defTabSz="1019007" rtl="0" eaLnBrk="1" latinLnBrk="0" hangingPunct="1">
      <a:defRPr kumimoji="1" sz="2006" kern="1200">
        <a:solidFill>
          <a:schemeClr val="tx1"/>
        </a:solidFill>
        <a:latin typeface="+mn-lt"/>
        <a:ea typeface="+mn-ea"/>
        <a:cs typeface="+mn-cs"/>
      </a:defRPr>
    </a:lvl4pPr>
    <a:lvl5pPr marL="2038015" algn="l" defTabSz="1019007" rtl="0" eaLnBrk="1" latinLnBrk="0" hangingPunct="1">
      <a:defRPr kumimoji="1" sz="2006" kern="1200">
        <a:solidFill>
          <a:schemeClr val="tx1"/>
        </a:solidFill>
        <a:latin typeface="+mn-lt"/>
        <a:ea typeface="+mn-ea"/>
        <a:cs typeface="+mn-cs"/>
      </a:defRPr>
    </a:lvl5pPr>
    <a:lvl6pPr marL="2547518" algn="l" defTabSz="1019007" rtl="0" eaLnBrk="1" latinLnBrk="0" hangingPunct="1">
      <a:defRPr kumimoji="1" sz="2006" kern="1200">
        <a:solidFill>
          <a:schemeClr val="tx1"/>
        </a:solidFill>
        <a:latin typeface="+mn-lt"/>
        <a:ea typeface="+mn-ea"/>
        <a:cs typeface="+mn-cs"/>
      </a:defRPr>
    </a:lvl6pPr>
    <a:lvl7pPr marL="3057022" algn="l" defTabSz="1019007" rtl="0" eaLnBrk="1" latinLnBrk="0" hangingPunct="1">
      <a:defRPr kumimoji="1" sz="2006" kern="1200">
        <a:solidFill>
          <a:schemeClr val="tx1"/>
        </a:solidFill>
        <a:latin typeface="+mn-lt"/>
        <a:ea typeface="+mn-ea"/>
        <a:cs typeface="+mn-cs"/>
      </a:defRPr>
    </a:lvl7pPr>
    <a:lvl8pPr marL="3566526" algn="l" defTabSz="1019007" rtl="0" eaLnBrk="1" latinLnBrk="0" hangingPunct="1">
      <a:defRPr kumimoji="1" sz="2006" kern="1200">
        <a:solidFill>
          <a:schemeClr val="tx1"/>
        </a:solidFill>
        <a:latin typeface="+mn-lt"/>
        <a:ea typeface="+mn-ea"/>
        <a:cs typeface="+mn-cs"/>
      </a:defRPr>
    </a:lvl8pPr>
    <a:lvl9pPr marL="4076029" algn="l" defTabSz="1019007" rtl="0" eaLnBrk="1" latinLnBrk="0" hangingPunct="1">
      <a:defRPr kumimoji="1" sz="2006"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435">
          <p15:clr>
            <a:srgbClr val="A4A3A4"/>
          </p15:clr>
        </p15:guide>
        <p15:guide id="2" pos="2449">
          <p15:clr>
            <a:srgbClr val="A4A3A4"/>
          </p15:clr>
        </p15:guide>
      </p15:sldGuideLst>
    </p:ext>
    <p:ext uri="{2D200454-40CA-4A62-9FC3-DE9A4176ACB9}">
      <p15:notesGuideLst xmlns:p15="http://schemas.microsoft.com/office/powerpoint/2012/main">
        <p15:guide id="1" orient="horz" pos="3292">
          <p15:clr>
            <a:srgbClr val="A4A3A4"/>
          </p15:clr>
        </p15:guide>
        <p15:guide id="2" pos="230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9B0"/>
    <a:srgbClr val="FF0000"/>
    <a:srgbClr val="E65727"/>
    <a:srgbClr val="923186"/>
    <a:srgbClr val="489D2F"/>
    <a:srgbClr val="DC2A6B"/>
    <a:srgbClr val="B0D2DF"/>
    <a:srgbClr val="EDACB7"/>
    <a:srgbClr val="FAF4B2"/>
    <a:srgbClr val="FFFDD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中間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2D5ABB26-0587-4C30-8999-92F81FD0307C}" styleName="スタイル/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1EBBBCC-DAD2-459C-BE2E-F6DE35CF9A28}" styleName="濃色 2 - アクセント 3/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5202B0CA-FC54-4496-8BCA-5EF66A818D29}" styleName="濃色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8EC20E35-A176-4012-BC5E-935CFFF8708E}" styleName="中間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073A0DAA-6AF3-43AB-8588-CEC1D06C72B9}" styleName="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9012ECD-51FC-41F1-AA8D-1B2483CD663E}" styleName="淡色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淡色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2DE63D5-997A-4646-A377-4702673A728D}" styleName="淡色 2 - アクセント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0660B408-B3CF-4A94-85FC-2B1E0A45F4A2}" styleName="濃色 2 - アクセント 1/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C4B1156A-380E-4F78-BDF5-A606A8083BF9}" styleName="中間 4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63" autoAdjust="0"/>
    <p:restoredTop sz="99507" autoAdjust="0"/>
  </p:normalViewPr>
  <p:slideViewPr>
    <p:cSldViewPr snapToGrid="0">
      <p:cViewPr varScale="1">
        <p:scale>
          <a:sx n="67" d="100"/>
          <a:sy n="67" d="100"/>
        </p:scale>
        <p:origin x="2004" y="96"/>
      </p:cViewPr>
      <p:guideLst>
        <p:guide orient="horz" pos="3435"/>
        <p:guide pos="2449"/>
      </p:guideLst>
    </p:cSldViewPr>
  </p:slideViewPr>
  <p:notesTextViewPr>
    <p:cViewPr>
      <p:scale>
        <a:sx n="1" d="1"/>
        <a:sy n="1" d="1"/>
      </p:scale>
      <p:origin x="0" y="0"/>
    </p:cViewPr>
  </p:notesTextViewPr>
  <p:notesViewPr>
    <p:cSldViewPr snapToGrid="0">
      <p:cViewPr varScale="1">
        <p:scale>
          <a:sx n="70" d="100"/>
          <a:sy n="70" d="100"/>
        </p:scale>
        <p:origin x="-2148" y="-108"/>
      </p:cViewPr>
      <p:guideLst>
        <p:guide orient="horz" pos="3292"/>
        <p:guide pos="230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handoutMaster" Target="handoutMasters/handoutMaster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2.xml"/><Relationship Id="rId10"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0"/>
            <a:ext cx="3171825" cy="522288"/>
          </a:xfrm>
          <a:prstGeom prst="rect">
            <a:avLst/>
          </a:prstGeom>
        </p:spPr>
        <p:txBody>
          <a:bodyPr vert="horz" lIns="91396" tIns="45699" rIns="91396" bIns="45699" rtlCol="0"/>
          <a:lstStyle>
            <a:lvl1pPr algn="l">
              <a:defRPr sz="1100"/>
            </a:lvl1pPr>
          </a:lstStyle>
          <a:p>
            <a:endParaRPr kumimoji="1" lang="ja-JP" altLang="en-US" dirty="0"/>
          </a:p>
        </p:txBody>
      </p:sp>
      <p:sp>
        <p:nvSpPr>
          <p:cNvPr id="3" name="日付プレースホルダー 2"/>
          <p:cNvSpPr>
            <a:spLocks noGrp="1"/>
          </p:cNvSpPr>
          <p:nvPr>
            <p:ph type="dt" sz="quarter" idx="1"/>
          </p:nvPr>
        </p:nvSpPr>
        <p:spPr>
          <a:xfrm>
            <a:off x="4144967" y="0"/>
            <a:ext cx="3171825" cy="522288"/>
          </a:xfrm>
          <a:prstGeom prst="rect">
            <a:avLst/>
          </a:prstGeom>
        </p:spPr>
        <p:txBody>
          <a:bodyPr vert="horz" lIns="91396" tIns="45699" rIns="91396" bIns="45699" rtlCol="0"/>
          <a:lstStyle>
            <a:lvl1pPr algn="r">
              <a:defRPr sz="1100"/>
            </a:lvl1pPr>
          </a:lstStyle>
          <a:p>
            <a:fld id="{EA4C0380-2DE9-498B-B68D-60B46204BA80}" type="datetimeFigureOut">
              <a:rPr kumimoji="1" lang="ja-JP" altLang="en-US" smtClean="0"/>
              <a:t>2018/2/9</a:t>
            </a:fld>
            <a:endParaRPr kumimoji="1" lang="ja-JP" altLang="en-US" dirty="0"/>
          </a:p>
        </p:txBody>
      </p:sp>
      <p:sp>
        <p:nvSpPr>
          <p:cNvPr id="4" name="フッター プレースホルダー 3"/>
          <p:cNvSpPr>
            <a:spLocks noGrp="1"/>
          </p:cNvSpPr>
          <p:nvPr>
            <p:ph type="ftr" sz="quarter" idx="2"/>
          </p:nvPr>
        </p:nvSpPr>
        <p:spPr>
          <a:xfrm>
            <a:off x="5" y="9926643"/>
            <a:ext cx="3171825" cy="522287"/>
          </a:xfrm>
          <a:prstGeom prst="rect">
            <a:avLst/>
          </a:prstGeom>
        </p:spPr>
        <p:txBody>
          <a:bodyPr vert="horz" lIns="91396" tIns="45699" rIns="91396" bIns="45699" rtlCol="0" anchor="b"/>
          <a:lstStyle>
            <a:lvl1pPr algn="l">
              <a:defRPr sz="1100"/>
            </a:lvl1pPr>
          </a:lstStyle>
          <a:p>
            <a:endParaRPr kumimoji="1" lang="ja-JP" altLang="en-US" dirty="0"/>
          </a:p>
        </p:txBody>
      </p:sp>
      <p:sp>
        <p:nvSpPr>
          <p:cNvPr id="5" name="スライド番号プレースホルダー 4"/>
          <p:cNvSpPr>
            <a:spLocks noGrp="1"/>
          </p:cNvSpPr>
          <p:nvPr>
            <p:ph type="sldNum" sz="quarter" idx="3"/>
          </p:nvPr>
        </p:nvSpPr>
        <p:spPr>
          <a:xfrm>
            <a:off x="4144967" y="9926643"/>
            <a:ext cx="3171825" cy="522287"/>
          </a:xfrm>
          <a:prstGeom prst="rect">
            <a:avLst/>
          </a:prstGeom>
        </p:spPr>
        <p:txBody>
          <a:bodyPr vert="horz" lIns="91396" tIns="45699" rIns="91396" bIns="45699" rtlCol="0" anchor="b"/>
          <a:lstStyle>
            <a:lvl1pPr algn="r">
              <a:defRPr sz="1100"/>
            </a:lvl1pPr>
          </a:lstStyle>
          <a:p>
            <a:fld id="{78A262EF-70DF-4926-8929-0A60A2E81DC8}" type="slidenum">
              <a:rPr kumimoji="1" lang="ja-JP" altLang="en-US" smtClean="0"/>
              <a:t>‹#›</a:t>
            </a:fld>
            <a:endParaRPr kumimoji="1" lang="ja-JP" altLang="en-US" dirty="0"/>
          </a:p>
        </p:txBody>
      </p:sp>
    </p:spTree>
    <p:extLst>
      <p:ext uri="{BB962C8B-B14F-4D97-AF65-F5344CB8AC3E}">
        <p14:creationId xmlns:p14="http://schemas.microsoft.com/office/powerpoint/2010/main" val="38540521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7" y="3"/>
            <a:ext cx="3171295" cy="524339"/>
          </a:xfrm>
          <a:prstGeom prst="rect">
            <a:avLst/>
          </a:prstGeom>
        </p:spPr>
        <p:txBody>
          <a:bodyPr vert="horz" lIns="97119" tIns="48560" rIns="97119" bIns="48560" rtlCol="0"/>
          <a:lstStyle>
            <a:lvl1pPr algn="l">
              <a:defRPr sz="1100"/>
            </a:lvl1pPr>
          </a:lstStyle>
          <a:p>
            <a:endParaRPr kumimoji="1" lang="ja-JP" altLang="en-US" dirty="0"/>
          </a:p>
        </p:txBody>
      </p:sp>
      <p:sp>
        <p:nvSpPr>
          <p:cNvPr id="3" name="日付プレースホルダー 2"/>
          <p:cNvSpPr>
            <a:spLocks noGrp="1"/>
          </p:cNvSpPr>
          <p:nvPr>
            <p:ph type="dt" idx="1"/>
          </p:nvPr>
        </p:nvSpPr>
        <p:spPr>
          <a:xfrm>
            <a:off x="4145393" y="3"/>
            <a:ext cx="3171295" cy="524339"/>
          </a:xfrm>
          <a:prstGeom prst="rect">
            <a:avLst/>
          </a:prstGeom>
        </p:spPr>
        <p:txBody>
          <a:bodyPr vert="horz" lIns="97119" tIns="48560" rIns="97119" bIns="48560" rtlCol="0"/>
          <a:lstStyle>
            <a:lvl1pPr algn="r">
              <a:defRPr sz="1100"/>
            </a:lvl1pPr>
          </a:lstStyle>
          <a:p>
            <a:fld id="{70F99883-74AE-4A2C-81B7-5B86A08198C0}" type="datetimeFigureOut">
              <a:rPr kumimoji="1" lang="ja-JP" altLang="en-US" smtClean="0"/>
              <a:t>2018/2/9</a:t>
            </a:fld>
            <a:endParaRPr kumimoji="1" lang="ja-JP" altLang="en-US" dirty="0"/>
          </a:p>
        </p:txBody>
      </p:sp>
      <p:sp>
        <p:nvSpPr>
          <p:cNvPr id="4" name="スライド イメージ プレースホルダー 3"/>
          <p:cNvSpPr>
            <a:spLocks noGrp="1" noRot="1" noChangeAspect="1"/>
          </p:cNvSpPr>
          <p:nvPr>
            <p:ph type="sldImg" idx="2"/>
          </p:nvPr>
        </p:nvSpPr>
        <p:spPr>
          <a:xfrm>
            <a:off x="2401888" y="1304925"/>
            <a:ext cx="2514600" cy="3529013"/>
          </a:xfrm>
          <a:prstGeom prst="rect">
            <a:avLst/>
          </a:prstGeom>
          <a:noFill/>
          <a:ln w="12700">
            <a:solidFill>
              <a:prstClr val="black"/>
            </a:solidFill>
          </a:ln>
        </p:spPr>
        <p:txBody>
          <a:bodyPr vert="horz" lIns="97119" tIns="48560" rIns="97119" bIns="48560" rtlCol="0" anchor="ctr"/>
          <a:lstStyle/>
          <a:p>
            <a:endParaRPr lang="ja-JP" altLang="en-US" dirty="0"/>
          </a:p>
        </p:txBody>
      </p:sp>
      <p:sp>
        <p:nvSpPr>
          <p:cNvPr id="5" name="ノート プレースホルダー 4"/>
          <p:cNvSpPr>
            <a:spLocks noGrp="1"/>
          </p:cNvSpPr>
          <p:nvPr>
            <p:ph type="body" sz="quarter" idx="3"/>
          </p:nvPr>
        </p:nvSpPr>
        <p:spPr>
          <a:xfrm>
            <a:off x="731838" y="5029313"/>
            <a:ext cx="5854700" cy="4114889"/>
          </a:xfrm>
          <a:prstGeom prst="rect">
            <a:avLst/>
          </a:prstGeom>
        </p:spPr>
        <p:txBody>
          <a:bodyPr vert="horz" lIns="97119" tIns="48560" rIns="97119" bIns="4856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7" y="9926178"/>
            <a:ext cx="3171295" cy="524338"/>
          </a:xfrm>
          <a:prstGeom prst="rect">
            <a:avLst/>
          </a:prstGeom>
        </p:spPr>
        <p:txBody>
          <a:bodyPr vert="horz" lIns="97119" tIns="48560" rIns="97119" bIns="48560" rtlCol="0" anchor="b"/>
          <a:lstStyle>
            <a:lvl1pPr algn="l">
              <a:defRPr sz="1100"/>
            </a:lvl1pPr>
          </a:lstStyle>
          <a:p>
            <a:endParaRPr kumimoji="1" lang="ja-JP" altLang="en-US" dirty="0"/>
          </a:p>
        </p:txBody>
      </p:sp>
      <p:sp>
        <p:nvSpPr>
          <p:cNvPr id="7" name="スライド番号プレースホルダー 6"/>
          <p:cNvSpPr>
            <a:spLocks noGrp="1"/>
          </p:cNvSpPr>
          <p:nvPr>
            <p:ph type="sldNum" sz="quarter" idx="5"/>
          </p:nvPr>
        </p:nvSpPr>
        <p:spPr>
          <a:xfrm>
            <a:off x="4145393" y="9926178"/>
            <a:ext cx="3171295" cy="524338"/>
          </a:xfrm>
          <a:prstGeom prst="rect">
            <a:avLst/>
          </a:prstGeom>
        </p:spPr>
        <p:txBody>
          <a:bodyPr vert="horz" lIns="97119" tIns="48560" rIns="97119" bIns="48560" rtlCol="0" anchor="b"/>
          <a:lstStyle>
            <a:lvl1pPr algn="r">
              <a:defRPr sz="1100"/>
            </a:lvl1pPr>
          </a:lstStyle>
          <a:p>
            <a:fld id="{ACD93CC5-A9B8-46A1-B8C3-70AA73E05DA2}" type="slidenum">
              <a:rPr kumimoji="1" lang="ja-JP" altLang="en-US" smtClean="0"/>
              <a:t>‹#›</a:t>
            </a:fld>
            <a:endParaRPr kumimoji="1" lang="ja-JP" altLang="en-US" dirty="0"/>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notesStyle>
    <a:lvl1pPr marL="0" algn="l" defTabSz="1019007" rtl="0" eaLnBrk="1" latinLnBrk="0" hangingPunct="1">
      <a:defRPr kumimoji="1" sz="1337" kern="1200">
        <a:solidFill>
          <a:schemeClr val="tx1"/>
        </a:solidFill>
        <a:latin typeface="+mn-lt"/>
        <a:ea typeface="+mn-ea"/>
        <a:cs typeface="+mn-cs"/>
      </a:defRPr>
    </a:lvl1pPr>
    <a:lvl2pPr marL="509504" algn="l" defTabSz="1019007" rtl="0" eaLnBrk="1" latinLnBrk="0" hangingPunct="1">
      <a:defRPr kumimoji="1" sz="1337" kern="1200">
        <a:solidFill>
          <a:schemeClr val="tx1"/>
        </a:solidFill>
        <a:latin typeface="+mn-lt"/>
        <a:ea typeface="+mn-ea"/>
        <a:cs typeface="+mn-cs"/>
      </a:defRPr>
    </a:lvl2pPr>
    <a:lvl3pPr marL="1019007" algn="l" defTabSz="1019007" rtl="0" eaLnBrk="1" latinLnBrk="0" hangingPunct="1">
      <a:defRPr kumimoji="1" sz="1337" kern="1200">
        <a:solidFill>
          <a:schemeClr val="tx1"/>
        </a:solidFill>
        <a:latin typeface="+mn-lt"/>
        <a:ea typeface="+mn-ea"/>
        <a:cs typeface="+mn-cs"/>
      </a:defRPr>
    </a:lvl3pPr>
    <a:lvl4pPr marL="1528511" algn="l" defTabSz="1019007" rtl="0" eaLnBrk="1" latinLnBrk="0" hangingPunct="1">
      <a:defRPr kumimoji="1" sz="1337" kern="1200">
        <a:solidFill>
          <a:schemeClr val="tx1"/>
        </a:solidFill>
        <a:latin typeface="+mn-lt"/>
        <a:ea typeface="+mn-ea"/>
        <a:cs typeface="+mn-cs"/>
      </a:defRPr>
    </a:lvl4pPr>
    <a:lvl5pPr marL="2038015" algn="l" defTabSz="1019007" rtl="0" eaLnBrk="1" latinLnBrk="0" hangingPunct="1">
      <a:defRPr kumimoji="1" sz="1337" kern="1200">
        <a:solidFill>
          <a:schemeClr val="tx1"/>
        </a:solidFill>
        <a:latin typeface="+mn-lt"/>
        <a:ea typeface="+mn-ea"/>
        <a:cs typeface="+mn-cs"/>
      </a:defRPr>
    </a:lvl5pPr>
    <a:lvl6pPr marL="2547518" algn="l" defTabSz="1019007" rtl="0" eaLnBrk="1" latinLnBrk="0" hangingPunct="1">
      <a:defRPr kumimoji="1" sz="1337" kern="1200">
        <a:solidFill>
          <a:schemeClr val="tx1"/>
        </a:solidFill>
        <a:latin typeface="+mn-lt"/>
        <a:ea typeface="+mn-ea"/>
        <a:cs typeface="+mn-cs"/>
      </a:defRPr>
    </a:lvl6pPr>
    <a:lvl7pPr marL="3057022" algn="l" defTabSz="1019007" rtl="0" eaLnBrk="1" latinLnBrk="0" hangingPunct="1">
      <a:defRPr kumimoji="1" sz="1337" kern="1200">
        <a:solidFill>
          <a:schemeClr val="tx1"/>
        </a:solidFill>
        <a:latin typeface="+mn-lt"/>
        <a:ea typeface="+mn-ea"/>
        <a:cs typeface="+mn-cs"/>
      </a:defRPr>
    </a:lvl7pPr>
    <a:lvl8pPr marL="3566526" algn="l" defTabSz="1019007" rtl="0" eaLnBrk="1" latinLnBrk="0" hangingPunct="1">
      <a:defRPr kumimoji="1" sz="1337" kern="1200">
        <a:solidFill>
          <a:schemeClr val="tx1"/>
        </a:solidFill>
        <a:latin typeface="+mn-lt"/>
        <a:ea typeface="+mn-ea"/>
        <a:cs typeface="+mn-cs"/>
      </a:defRPr>
    </a:lvl8pPr>
    <a:lvl9pPr marL="4076029" algn="l" defTabSz="1019007" rtl="0" eaLnBrk="1" latinLnBrk="0" hangingPunct="1">
      <a:defRPr kumimoji="1" sz="1337"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449F838-D727-4C3D-981F-C91357BA9725}" type="datetimeFigureOut">
              <a:rPr lang="en-US">
                <a:solidFill>
                  <a:prstClr val="black">
                    <a:tint val="75000"/>
                  </a:prstClr>
                </a:solidFill>
              </a:rPr>
              <a:pPr>
                <a:defRPr/>
              </a:pPr>
              <a:t>2/9/2018</a:t>
            </a:fld>
            <a:endParaRPr lang="en-US" dirty="0">
              <a:solidFill>
                <a:prstClr val="black">
                  <a:tint val="75000"/>
                </a:prstClr>
              </a:solidFill>
            </a:endParaRPr>
          </a:p>
        </p:txBody>
      </p:sp>
      <p:sp>
        <p:nvSpPr>
          <p:cNvPr id="3"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dirty="0">
              <a:solidFill>
                <a:prstClr val="black">
                  <a:tint val="75000"/>
                </a:prstClr>
              </a:solidFill>
            </a:endParaRPr>
          </a:p>
        </p:txBody>
      </p:sp>
      <p:sp>
        <p:nvSpPr>
          <p:cNvPr id="4"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2E37CFDE-7B0F-4037-894D-A6CABA6358C6}"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663098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287754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白紙">
    <p:spTree>
      <p:nvGrpSpPr>
        <p:cNvPr id="1" name=""/>
        <p:cNvGrpSpPr/>
        <p:nvPr/>
      </p:nvGrpSpPr>
      <p:grpSpPr>
        <a:xfrm>
          <a:off x="0" y="0"/>
          <a:ext cx="0" cy="0"/>
          <a:chOff x="0" y="0"/>
          <a:chExt cx="0" cy="0"/>
        </a:xfrm>
      </p:grpSpPr>
      <p:sp>
        <p:nvSpPr>
          <p:cNvPr id="8" name="図プレースホルダー 7"/>
          <p:cNvSpPr>
            <a:spLocks noGrp="1"/>
          </p:cNvSpPr>
          <p:nvPr>
            <p:ph type="pic" sz="quarter" idx="11" hasCustomPrompt="1"/>
          </p:nvPr>
        </p:nvSpPr>
        <p:spPr>
          <a:xfrm>
            <a:off x="365570" y="1"/>
            <a:ext cx="7119493" cy="3444288"/>
          </a:xfrm>
          <a:prstGeom prst="rect">
            <a:avLst/>
          </a:prstGeom>
        </p:spPr>
        <p:txBody>
          <a:bodyPr vert="horz" anchor="ctr"/>
          <a:lstStyle>
            <a:lvl1pPr algn="ctr">
              <a:defRPr sz="2000"/>
            </a:lvl1pPr>
          </a:lstStyle>
          <a:p>
            <a:r>
              <a:rPr kumimoji="1" lang="ja-JP" altLang="en-US" dirty="0" smtClean="0"/>
              <a:t>写真を入れて最背面へ配置してください</a:t>
            </a:r>
            <a:endParaRPr kumimoji="1" lang="ja-JP" altLang="en-US" dirty="0"/>
          </a:p>
        </p:txBody>
      </p:sp>
    </p:spTree>
    <p:extLst>
      <p:ext uri="{BB962C8B-B14F-4D97-AF65-F5344CB8AC3E}">
        <p14:creationId xmlns:p14="http://schemas.microsoft.com/office/powerpoint/2010/main" val="3944657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a:xfrm>
            <a:off x="2645855" y="10144173"/>
            <a:ext cx="2490217" cy="308674"/>
          </a:xfrm>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3" name="Holder 3"/>
          <p:cNvSpPr>
            <a:spLocks noGrp="1"/>
          </p:cNvSpPr>
          <p:nvPr>
            <p:ph type="dt" sz="half" idx="6"/>
          </p:nvPr>
        </p:nvSpPr>
        <p:spPr>
          <a:xfrm>
            <a:off x="389096" y="10144173"/>
            <a:ext cx="1789843" cy="308674"/>
          </a:xfrm>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2/9/2018</a:t>
            </a:fld>
            <a:endParaRPr lang="en-US">
              <a:solidFill>
                <a:prstClr val="black">
                  <a:tint val="75000"/>
                </a:prstClr>
              </a:solidFill>
            </a:endParaRPr>
          </a:p>
        </p:txBody>
      </p:sp>
      <p:sp>
        <p:nvSpPr>
          <p:cNvPr id="4" name="Holder 4"/>
          <p:cNvSpPr>
            <a:spLocks noGrp="1"/>
          </p:cNvSpPr>
          <p:nvPr>
            <p:ph type="sldNum" sz="quarter" idx="7"/>
          </p:nvPr>
        </p:nvSpPr>
        <p:spPr>
          <a:xfrm>
            <a:off x="5602988" y="10144173"/>
            <a:ext cx="1789843" cy="308674"/>
          </a:xfrm>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a:t>
            </a:fld>
            <a:endParaRPr>
              <a:solidFill>
                <a:prstClr val="black">
                  <a:tint val="75000"/>
                </a:prstClr>
              </a:solidFill>
            </a:endParaRPr>
          </a:p>
        </p:txBody>
      </p:sp>
    </p:spTree>
    <p:extLst>
      <p:ext uri="{BB962C8B-B14F-4D97-AF65-F5344CB8AC3E}">
        <p14:creationId xmlns:p14="http://schemas.microsoft.com/office/powerpoint/2010/main" val="84223274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3.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746532"/>
      </p:ext>
    </p:extLst>
  </p:cSld>
  <p:clrMap bg1="lt1" tx1="dk1" bg2="lt2" tx2="dk2" accent1="accent1" accent2="accent2" accent3="accent3" accent4="accent4" accent5="accent5" accent6="accent6" hlink="hlink" folHlink="folHlink"/>
  <p:sldLayoutIdLst>
    <p:sldLayoutId id="2147483683" r:id="rId1"/>
    <p:sldLayoutId id="2147483688" r:id="rId2"/>
  </p:sldLayoutIdLst>
  <p:txStyles>
    <p:titleStyle>
      <a:lvl1pPr algn="l" defTabSz="776288" rtl="0" fontAlgn="base">
        <a:lnSpc>
          <a:spcPct val="90000"/>
        </a:lnSpc>
        <a:spcBef>
          <a:spcPct val="0"/>
        </a:spcBef>
        <a:spcAft>
          <a:spcPct val="0"/>
        </a:spcAft>
        <a:defRPr kumimoji="1" sz="3700" kern="1200">
          <a:solidFill>
            <a:schemeClr val="tx1"/>
          </a:solidFill>
          <a:latin typeface="+mj-lt"/>
          <a:ea typeface="+mj-ea"/>
          <a:cs typeface="+mj-cs"/>
        </a:defRPr>
      </a:lvl1pPr>
      <a:lvl2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2pPr>
      <a:lvl3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3pPr>
      <a:lvl4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4pPr>
      <a:lvl5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5pPr>
      <a:lvl6pPr marL="4572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6pPr>
      <a:lvl7pPr marL="9144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7pPr>
      <a:lvl8pPr marL="13716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8pPr>
      <a:lvl9pPr marL="18288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9pPr>
    </p:titleStyle>
    <p:bodyStyle>
      <a:lvl1pPr marL="193675" indent="-193675" algn="l" defTabSz="776288" rtl="0" fontAlgn="base">
        <a:lnSpc>
          <a:spcPct val="90000"/>
        </a:lnSpc>
        <a:spcBef>
          <a:spcPts val="850"/>
        </a:spcBef>
        <a:spcAft>
          <a:spcPct val="0"/>
        </a:spcAft>
        <a:buFont typeface="Arial" pitchFamily="34" charset="0"/>
        <a:buChar char="•"/>
        <a:defRPr kumimoji="1" sz="2300" kern="1200">
          <a:solidFill>
            <a:schemeClr val="tx1"/>
          </a:solidFill>
          <a:latin typeface="+mn-lt"/>
          <a:ea typeface="+mn-ea"/>
          <a:cs typeface="+mn-cs"/>
        </a:defRPr>
      </a:lvl1pPr>
      <a:lvl2pPr marL="582613" indent="-193675" algn="l" defTabSz="776288" rtl="0" fontAlgn="base">
        <a:lnSpc>
          <a:spcPct val="90000"/>
        </a:lnSpc>
        <a:spcBef>
          <a:spcPts val="425"/>
        </a:spcBef>
        <a:spcAft>
          <a:spcPct val="0"/>
        </a:spcAft>
        <a:buFont typeface="Arial" pitchFamily="34" charset="0"/>
        <a:buChar char="•"/>
        <a:defRPr kumimoji="1" sz="2000" kern="1200">
          <a:solidFill>
            <a:schemeClr val="tx1"/>
          </a:solidFill>
          <a:latin typeface="+mn-lt"/>
          <a:ea typeface="+mn-ea"/>
          <a:cs typeface="+mn-cs"/>
        </a:defRPr>
      </a:lvl2pPr>
      <a:lvl3pPr marL="971550" indent="-193675" algn="l" defTabSz="776288" rtl="0" fontAlgn="base">
        <a:lnSpc>
          <a:spcPct val="90000"/>
        </a:lnSpc>
        <a:spcBef>
          <a:spcPts val="425"/>
        </a:spcBef>
        <a:spcAft>
          <a:spcPct val="0"/>
        </a:spcAft>
        <a:buFont typeface="Arial" pitchFamily="34" charset="0"/>
        <a:buChar char="•"/>
        <a:defRPr kumimoji="1" sz="1700" kern="1200">
          <a:solidFill>
            <a:schemeClr val="tx1"/>
          </a:solidFill>
          <a:latin typeface="+mn-lt"/>
          <a:ea typeface="+mn-ea"/>
          <a:cs typeface="+mn-cs"/>
        </a:defRPr>
      </a:lvl3pPr>
      <a:lvl4pPr marL="136048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4pPr>
      <a:lvl5pPr marL="174783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5pPr>
      <a:lvl6pPr marL="2138164"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6pPr>
      <a:lvl7pPr marL="2526922"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7pPr>
      <a:lvl8pPr marL="2915679"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8pPr>
      <a:lvl9pPr marL="3304436"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9pPr>
    </p:bodyStyle>
    <p:otherStyle>
      <a:defPPr>
        <a:defRPr lang="en-US"/>
      </a:defPPr>
      <a:lvl1pPr marL="0" algn="l" defTabSz="777514" rtl="0" eaLnBrk="1" latinLnBrk="0" hangingPunct="1">
        <a:defRPr kumimoji="1" sz="1531" kern="1200">
          <a:solidFill>
            <a:schemeClr val="tx1"/>
          </a:solidFill>
          <a:latin typeface="+mn-lt"/>
          <a:ea typeface="+mn-ea"/>
          <a:cs typeface="+mn-cs"/>
        </a:defRPr>
      </a:lvl1pPr>
      <a:lvl2pPr marL="388757" algn="l" defTabSz="777514" rtl="0" eaLnBrk="1" latinLnBrk="0" hangingPunct="1">
        <a:defRPr kumimoji="1" sz="1531" kern="1200">
          <a:solidFill>
            <a:schemeClr val="tx1"/>
          </a:solidFill>
          <a:latin typeface="+mn-lt"/>
          <a:ea typeface="+mn-ea"/>
          <a:cs typeface="+mn-cs"/>
        </a:defRPr>
      </a:lvl2pPr>
      <a:lvl3pPr marL="777514" algn="l" defTabSz="777514" rtl="0" eaLnBrk="1" latinLnBrk="0" hangingPunct="1">
        <a:defRPr kumimoji="1" sz="1531" kern="1200">
          <a:solidFill>
            <a:schemeClr val="tx1"/>
          </a:solidFill>
          <a:latin typeface="+mn-lt"/>
          <a:ea typeface="+mn-ea"/>
          <a:cs typeface="+mn-cs"/>
        </a:defRPr>
      </a:lvl3pPr>
      <a:lvl4pPr marL="1166271" algn="l" defTabSz="777514" rtl="0" eaLnBrk="1" latinLnBrk="0" hangingPunct="1">
        <a:defRPr kumimoji="1" sz="1531" kern="1200">
          <a:solidFill>
            <a:schemeClr val="tx1"/>
          </a:solidFill>
          <a:latin typeface="+mn-lt"/>
          <a:ea typeface="+mn-ea"/>
          <a:cs typeface="+mn-cs"/>
        </a:defRPr>
      </a:lvl4pPr>
      <a:lvl5pPr marL="1555029" algn="l" defTabSz="777514" rtl="0" eaLnBrk="1" latinLnBrk="0" hangingPunct="1">
        <a:defRPr kumimoji="1" sz="1531" kern="1200">
          <a:solidFill>
            <a:schemeClr val="tx1"/>
          </a:solidFill>
          <a:latin typeface="+mn-lt"/>
          <a:ea typeface="+mn-ea"/>
          <a:cs typeface="+mn-cs"/>
        </a:defRPr>
      </a:lvl5pPr>
      <a:lvl6pPr marL="1943786" algn="l" defTabSz="777514" rtl="0" eaLnBrk="1" latinLnBrk="0" hangingPunct="1">
        <a:defRPr kumimoji="1" sz="1531" kern="1200">
          <a:solidFill>
            <a:schemeClr val="tx1"/>
          </a:solidFill>
          <a:latin typeface="+mn-lt"/>
          <a:ea typeface="+mn-ea"/>
          <a:cs typeface="+mn-cs"/>
        </a:defRPr>
      </a:lvl6pPr>
      <a:lvl7pPr marL="2332543" algn="l" defTabSz="777514" rtl="0" eaLnBrk="1" latinLnBrk="0" hangingPunct="1">
        <a:defRPr kumimoji="1" sz="1531" kern="1200">
          <a:solidFill>
            <a:schemeClr val="tx1"/>
          </a:solidFill>
          <a:latin typeface="+mn-lt"/>
          <a:ea typeface="+mn-ea"/>
          <a:cs typeface="+mn-cs"/>
        </a:defRPr>
      </a:lvl7pPr>
      <a:lvl8pPr marL="2721300" algn="l" defTabSz="777514" rtl="0" eaLnBrk="1" latinLnBrk="0" hangingPunct="1">
        <a:defRPr kumimoji="1" sz="1531" kern="1200">
          <a:solidFill>
            <a:schemeClr val="tx1"/>
          </a:solidFill>
          <a:latin typeface="+mn-lt"/>
          <a:ea typeface="+mn-ea"/>
          <a:cs typeface="+mn-cs"/>
        </a:defRPr>
      </a:lvl8pPr>
      <a:lvl9pPr marL="3110057" algn="l" defTabSz="777514" rtl="0" eaLnBrk="1" latinLnBrk="0" hangingPunct="1">
        <a:defRPr kumimoji="1" sz="1531"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日付プレースホルダー 3"/>
          <p:cNvSpPr>
            <a:spLocks noGrp="1"/>
          </p:cNvSpPr>
          <p:nvPr>
            <p:ph type="dt" sz="half" idx="2"/>
          </p:nvPr>
        </p:nvSpPr>
        <p:spPr>
          <a:xfrm>
            <a:off x="388938" y="10109200"/>
            <a:ext cx="1814512" cy="581025"/>
          </a:xfrm>
          <a:prstGeom prst="rect">
            <a:avLst/>
          </a:prstGeom>
        </p:spPr>
        <p:txBody>
          <a:bodyPr vert="horz" lIns="91440" tIns="45720" rIns="91440" bIns="45720" rtlCol="0" anchor="ctr"/>
          <a:lstStyle>
            <a:lvl1pPr algn="l">
              <a:defRPr sz="1200">
                <a:solidFill>
                  <a:schemeClr val="tx1">
                    <a:tint val="75000"/>
                  </a:schemeClr>
                </a:solidFill>
              </a:defRPr>
            </a:lvl1pPr>
          </a:lstStyle>
          <a:p>
            <a:fld id="{8CB738FA-7C4C-0845-BB42-5D9BC3AC2472}" type="datetimeFigureOut">
              <a:rPr kumimoji="1" lang="ja-JP" altLang="en-US" smtClean="0"/>
              <a:t>2018/2/9</a:t>
            </a:fld>
            <a:endParaRPr kumimoji="1" lang="ja-JP" altLang="en-US"/>
          </a:p>
        </p:txBody>
      </p:sp>
      <p:sp>
        <p:nvSpPr>
          <p:cNvPr id="5" name="フッター プレースホルダー 4"/>
          <p:cNvSpPr>
            <a:spLocks noGrp="1"/>
          </p:cNvSpPr>
          <p:nvPr>
            <p:ph type="ftr" sz="quarter" idx="3"/>
          </p:nvPr>
        </p:nvSpPr>
        <p:spPr>
          <a:xfrm>
            <a:off x="2655888" y="10109200"/>
            <a:ext cx="2463800" cy="5810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5572125" y="10109200"/>
            <a:ext cx="1814513" cy="581025"/>
          </a:xfrm>
          <a:prstGeom prst="rect">
            <a:avLst/>
          </a:prstGeom>
        </p:spPr>
        <p:txBody>
          <a:bodyPr vert="horz" lIns="91440" tIns="45720" rIns="91440" bIns="45720" rtlCol="0" anchor="ctr"/>
          <a:lstStyle>
            <a:lvl1pPr algn="r">
              <a:defRPr sz="1200">
                <a:solidFill>
                  <a:schemeClr val="tx1">
                    <a:tint val="75000"/>
                  </a:schemeClr>
                </a:solidFill>
              </a:defRPr>
            </a:lvl1pPr>
          </a:lstStyle>
          <a:p>
            <a:fld id="{A1E2F2E7-AB93-3F46-A354-39B52B0BB253}" type="slidenum">
              <a:rPr kumimoji="1" lang="ja-JP" altLang="en-US" smtClean="0"/>
              <a:t>‹#›</a:t>
            </a:fld>
            <a:endParaRPr kumimoji="1" lang="ja-JP" altLang="en-US"/>
          </a:p>
        </p:txBody>
      </p:sp>
    </p:spTree>
    <p:extLst>
      <p:ext uri="{BB962C8B-B14F-4D97-AF65-F5344CB8AC3E}">
        <p14:creationId xmlns:p14="http://schemas.microsoft.com/office/powerpoint/2010/main" val="1430896703"/>
      </p:ext>
    </p:extLst>
  </p:cSld>
  <p:clrMap bg1="lt1" tx1="dk1" bg2="lt2" tx2="dk2" accent1="accent1" accent2="accent2" accent3="accent3" accent4="accent4" accent5="accent5" accent6="accent6" hlink="hlink" folHlink="folHlink"/>
  <p:sldLayoutIdLst>
    <p:sldLayoutId id="2147483696" r:id="rId1"/>
  </p:sldLayoutIdLst>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7779170" cy="10906417"/>
          </a:xfrm>
          <a:prstGeom prst="rect">
            <a:avLst/>
          </a:prstGeom>
          <a:blipFill>
            <a:blip r:embed="rId3" cstate="print"/>
            <a:stretch>
              <a:fillRect/>
            </a:stretch>
          </a:blipFill>
        </p:spPr>
        <p:txBody>
          <a:bodyPr wrap="square" lIns="0" tIns="0" rIns="0" bIns="0" rtlCol="0"/>
          <a:lstStyle/>
          <a:p>
            <a:pPr defTabSz="914309"/>
            <a:endParaRPr sz="1800" smtClean="0">
              <a:solidFill>
                <a:prstClr val="black"/>
              </a:solidFill>
            </a:endParaRPr>
          </a:p>
        </p:txBody>
      </p:sp>
      <p:sp>
        <p:nvSpPr>
          <p:cNvPr id="2" name="Holder 2"/>
          <p:cNvSpPr>
            <a:spLocks noGrp="1"/>
          </p:cNvSpPr>
          <p:nvPr>
            <p:ph type="title"/>
          </p:nvPr>
        </p:nvSpPr>
        <p:spPr>
          <a:xfrm>
            <a:off x="389096" y="436309"/>
            <a:ext cx="7003735" cy="276999"/>
          </a:xfrm>
          <a:prstGeom prst="rect">
            <a:avLst/>
          </a:prstGeom>
        </p:spPr>
        <p:txBody>
          <a:bodyPr wrap="square" lIns="0" tIns="0" rIns="0" bIns="0">
            <a:spAutoFit/>
          </a:bodyPr>
          <a:lstStyle>
            <a:lvl1pPr>
              <a:defRPr/>
            </a:lvl1pPr>
          </a:lstStyle>
          <a:p>
            <a:endParaRPr/>
          </a:p>
        </p:txBody>
      </p:sp>
      <p:sp>
        <p:nvSpPr>
          <p:cNvPr id="3" name="Holder 3"/>
          <p:cNvSpPr>
            <a:spLocks noGrp="1"/>
          </p:cNvSpPr>
          <p:nvPr>
            <p:ph type="body" idx="1"/>
          </p:nvPr>
        </p:nvSpPr>
        <p:spPr>
          <a:xfrm>
            <a:off x="389096" y="2508774"/>
            <a:ext cx="7003735"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2645855" y="10144173"/>
            <a:ext cx="2490217" cy="276959"/>
          </a:xfrm>
          <a:prstGeom prst="rect">
            <a:avLst/>
          </a:prstGeom>
        </p:spPr>
        <p:txBody>
          <a:bodyPr wrap="square" lIns="0" tIns="0" rIns="0" bIns="0">
            <a:spAutoFit/>
          </a:bodyPr>
          <a:lstStyle>
            <a:lvl1pPr algn="ctr">
              <a:defRPr>
                <a:solidFill>
                  <a:schemeClr val="tx1">
                    <a:tint val="75000"/>
                  </a:schemeClr>
                </a:solidFill>
              </a:defRPr>
            </a:lvl1pPr>
          </a:lstStyle>
          <a:p>
            <a:pPr defTabSz="914309"/>
            <a:endParaRPr lang="ja-JP" altLang="en-US" sz="1800">
              <a:solidFill>
                <a:prstClr val="black">
                  <a:tint val="75000"/>
                </a:prstClr>
              </a:solidFill>
            </a:endParaRPr>
          </a:p>
        </p:txBody>
      </p:sp>
      <p:sp>
        <p:nvSpPr>
          <p:cNvPr id="5" name="Holder 5"/>
          <p:cNvSpPr>
            <a:spLocks noGrp="1"/>
          </p:cNvSpPr>
          <p:nvPr>
            <p:ph type="dt" sz="half" idx="6"/>
          </p:nvPr>
        </p:nvSpPr>
        <p:spPr>
          <a:xfrm>
            <a:off x="389096" y="10144173"/>
            <a:ext cx="1789843" cy="276959"/>
          </a:xfrm>
          <a:prstGeom prst="rect">
            <a:avLst/>
          </a:prstGeom>
        </p:spPr>
        <p:txBody>
          <a:bodyPr wrap="square" lIns="0" tIns="0" rIns="0" bIns="0">
            <a:spAutoFit/>
          </a:bodyPr>
          <a:lstStyle>
            <a:lvl1pPr algn="l">
              <a:defRPr>
                <a:solidFill>
                  <a:schemeClr val="tx1">
                    <a:tint val="75000"/>
                  </a:schemeClr>
                </a:solidFill>
              </a:defRPr>
            </a:lvl1pPr>
          </a:lstStyle>
          <a:p>
            <a:pPr defTabSz="914309"/>
            <a:fld id="{1D8BD707-D9CF-40AE-B4C6-C98DA3205C09}" type="datetimeFigureOut">
              <a:rPr lang="en-US" sz="1800" smtClean="0">
                <a:solidFill>
                  <a:prstClr val="black">
                    <a:tint val="75000"/>
                  </a:prstClr>
                </a:solidFill>
              </a:rPr>
              <a:pPr defTabSz="914309"/>
              <a:t>2/9/2018</a:t>
            </a:fld>
            <a:endParaRPr lang="en-US" sz="1800">
              <a:solidFill>
                <a:prstClr val="black">
                  <a:tint val="75000"/>
                </a:prstClr>
              </a:solidFill>
            </a:endParaRPr>
          </a:p>
        </p:txBody>
      </p:sp>
      <p:sp>
        <p:nvSpPr>
          <p:cNvPr id="6" name="Holder 6"/>
          <p:cNvSpPr>
            <a:spLocks noGrp="1"/>
          </p:cNvSpPr>
          <p:nvPr>
            <p:ph type="sldNum" sz="quarter" idx="7"/>
          </p:nvPr>
        </p:nvSpPr>
        <p:spPr>
          <a:xfrm>
            <a:off x="5602988" y="10144173"/>
            <a:ext cx="1789843" cy="276959"/>
          </a:xfrm>
          <a:prstGeom prst="rect">
            <a:avLst/>
          </a:prstGeom>
        </p:spPr>
        <p:txBody>
          <a:bodyPr wrap="square" lIns="0" tIns="0" rIns="0" bIns="0">
            <a:spAutoFit/>
          </a:bodyPr>
          <a:lstStyle>
            <a:lvl1pPr algn="r">
              <a:defRPr>
                <a:solidFill>
                  <a:schemeClr val="tx1">
                    <a:tint val="75000"/>
                  </a:schemeClr>
                </a:solidFill>
              </a:defRPr>
            </a:lvl1pPr>
          </a:lstStyle>
          <a:p>
            <a:pPr defTabSz="914309"/>
            <a:fld id="{B6F15528-21DE-4FAA-801E-634DDDAF4B2B}" type="slidenum">
              <a:rPr lang="en-US" altLang="ja-JP" sz="1800" smtClean="0">
                <a:solidFill>
                  <a:prstClr val="black">
                    <a:tint val="75000"/>
                  </a:prstClr>
                </a:solidFill>
              </a:rPr>
              <a:pPr defTabSz="914309"/>
              <a:t>‹#›</a:t>
            </a:fld>
            <a:endParaRPr lang="en-US" altLang="ja-JP" sz="1800">
              <a:solidFill>
                <a:prstClr val="black">
                  <a:tint val="75000"/>
                </a:prstClr>
              </a:solidFill>
            </a:endParaRPr>
          </a:p>
        </p:txBody>
      </p:sp>
      <p:sp>
        <p:nvSpPr>
          <p:cNvPr id="14" name="bk object 17"/>
          <p:cNvSpPr/>
          <p:nvPr userDrawn="1"/>
        </p:nvSpPr>
        <p:spPr>
          <a:xfrm>
            <a:off x="0" y="9959949"/>
            <a:ext cx="7779386" cy="946647"/>
          </a:xfrm>
          <a:custGeom>
            <a:avLst/>
            <a:gdLst/>
            <a:ahLst/>
            <a:cxnLst/>
            <a:rect l="l" t="t" r="r" b="b"/>
            <a:pathLst>
              <a:path w="7776209" h="946784">
                <a:moveTo>
                  <a:pt x="0" y="0"/>
                </a:moveTo>
                <a:lnTo>
                  <a:pt x="7775994" y="0"/>
                </a:lnTo>
                <a:lnTo>
                  <a:pt x="7775994" y="946607"/>
                </a:lnTo>
                <a:lnTo>
                  <a:pt x="0" y="946607"/>
                </a:lnTo>
                <a:lnTo>
                  <a:pt x="0" y="0"/>
                </a:lnTo>
                <a:close/>
              </a:path>
            </a:pathLst>
          </a:custGeom>
          <a:solidFill>
            <a:srgbClr val="58595B"/>
          </a:solidFill>
        </p:spPr>
        <p:txBody>
          <a:bodyPr wrap="square" lIns="0" tIns="0" rIns="0" bIns="0" rtlCol="0"/>
          <a:lstStyle/>
          <a:p>
            <a:pPr defTabSz="914309"/>
            <a:endParaRPr sz="1800" smtClean="0">
              <a:solidFill>
                <a:prstClr val="black"/>
              </a:solidFill>
            </a:endParaRPr>
          </a:p>
        </p:txBody>
      </p:sp>
    </p:spTree>
    <p:extLst>
      <p:ext uri="{BB962C8B-B14F-4D97-AF65-F5344CB8AC3E}">
        <p14:creationId xmlns:p14="http://schemas.microsoft.com/office/powerpoint/2010/main" val="2757196806"/>
      </p:ext>
    </p:extLst>
  </p:cSld>
  <p:clrMap bg1="lt1" tx1="dk1" bg2="lt2" tx2="dk2" accent1="accent1" accent2="accent2" accent3="accent3" accent4="accent4" accent5="accent5" accent6="accent6" hlink="hlink" folHlink="folHlink"/>
  <p:sldLayoutIdLst>
    <p:sldLayoutId id="2147483701" r:id="rId1"/>
  </p:sldLayoutIdLst>
  <p:txStyles>
    <p:titleStyle>
      <a:lvl1pPr>
        <a:defRPr>
          <a:latin typeface="+mj-lt"/>
          <a:ea typeface="+mj-ea"/>
          <a:cs typeface="+mj-cs"/>
        </a:defRPr>
      </a:lvl1pPr>
    </p:titleStyle>
    <p:bodyStyle>
      <a:lvl1pPr marL="0">
        <a:defRPr>
          <a:latin typeface="+mn-lt"/>
          <a:ea typeface="+mn-ea"/>
          <a:cs typeface="+mn-cs"/>
        </a:defRPr>
      </a:lvl1pPr>
      <a:lvl2pPr marL="457154">
        <a:defRPr>
          <a:latin typeface="+mn-lt"/>
          <a:ea typeface="+mn-ea"/>
          <a:cs typeface="+mn-cs"/>
        </a:defRPr>
      </a:lvl2pPr>
      <a:lvl3pPr marL="914309">
        <a:defRPr>
          <a:latin typeface="+mn-lt"/>
          <a:ea typeface="+mn-ea"/>
          <a:cs typeface="+mn-cs"/>
        </a:defRPr>
      </a:lvl3pPr>
      <a:lvl4pPr marL="1371463">
        <a:defRPr>
          <a:latin typeface="+mn-lt"/>
          <a:ea typeface="+mn-ea"/>
          <a:cs typeface="+mn-cs"/>
        </a:defRPr>
      </a:lvl4pPr>
      <a:lvl5pPr marL="1828617">
        <a:defRPr>
          <a:latin typeface="+mn-lt"/>
          <a:ea typeface="+mn-ea"/>
          <a:cs typeface="+mn-cs"/>
        </a:defRPr>
      </a:lvl5pPr>
      <a:lvl6pPr marL="2285771">
        <a:defRPr>
          <a:latin typeface="+mn-lt"/>
          <a:ea typeface="+mn-ea"/>
          <a:cs typeface="+mn-cs"/>
        </a:defRPr>
      </a:lvl6pPr>
      <a:lvl7pPr marL="2742926">
        <a:defRPr>
          <a:latin typeface="+mn-lt"/>
          <a:ea typeface="+mn-ea"/>
          <a:cs typeface="+mn-cs"/>
        </a:defRPr>
      </a:lvl7pPr>
      <a:lvl8pPr marL="3200080">
        <a:defRPr>
          <a:latin typeface="+mn-lt"/>
          <a:ea typeface="+mn-ea"/>
          <a:cs typeface="+mn-cs"/>
        </a:defRPr>
      </a:lvl8pPr>
      <a:lvl9pPr marL="3657234">
        <a:defRPr>
          <a:latin typeface="+mn-lt"/>
          <a:ea typeface="+mn-ea"/>
          <a:cs typeface="+mn-cs"/>
        </a:defRPr>
      </a:lvl9pPr>
    </p:bodyStyle>
    <p:otherStyle>
      <a:lvl1pPr marL="0">
        <a:defRPr>
          <a:latin typeface="+mn-lt"/>
          <a:ea typeface="+mn-ea"/>
          <a:cs typeface="+mn-cs"/>
        </a:defRPr>
      </a:lvl1pPr>
      <a:lvl2pPr marL="457154">
        <a:defRPr>
          <a:latin typeface="+mn-lt"/>
          <a:ea typeface="+mn-ea"/>
          <a:cs typeface="+mn-cs"/>
        </a:defRPr>
      </a:lvl2pPr>
      <a:lvl3pPr marL="914309">
        <a:defRPr>
          <a:latin typeface="+mn-lt"/>
          <a:ea typeface="+mn-ea"/>
          <a:cs typeface="+mn-cs"/>
        </a:defRPr>
      </a:lvl3pPr>
      <a:lvl4pPr marL="1371463">
        <a:defRPr>
          <a:latin typeface="+mn-lt"/>
          <a:ea typeface="+mn-ea"/>
          <a:cs typeface="+mn-cs"/>
        </a:defRPr>
      </a:lvl4pPr>
      <a:lvl5pPr marL="1828617">
        <a:defRPr>
          <a:latin typeface="+mn-lt"/>
          <a:ea typeface="+mn-ea"/>
          <a:cs typeface="+mn-cs"/>
        </a:defRPr>
      </a:lvl5pPr>
      <a:lvl6pPr marL="2285771">
        <a:defRPr>
          <a:latin typeface="+mn-lt"/>
          <a:ea typeface="+mn-ea"/>
          <a:cs typeface="+mn-cs"/>
        </a:defRPr>
      </a:lvl6pPr>
      <a:lvl7pPr marL="2742926">
        <a:defRPr>
          <a:latin typeface="+mn-lt"/>
          <a:ea typeface="+mn-ea"/>
          <a:cs typeface="+mn-cs"/>
        </a:defRPr>
      </a:lvl7pPr>
      <a:lvl8pPr marL="3200080">
        <a:defRPr>
          <a:latin typeface="+mn-lt"/>
          <a:ea typeface="+mn-ea"/>
          <a:cs typeface="+mn-cs"/>
        </a:defRPr>
      </a:lvl8pPr>
      <a:lvl9pPr marL="3657234">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4.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正方形/長方形 1"/>
          <p:cNvSpPr/>
          <p:nvPr/>
        </p:nvSpPr>
        <p:spPr>
          <a:xfrm>
            <a:off x="0" y="0"/>
            <a:ext cx="7775575" cy="1090771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solidFill>
                <a:prstClr val="white"/>
              </a:solidFill>
            </a:endParaRPr>
          </a:p>
        </p:txBody>
      </p:sp>
      <p:sp>
        <p:nvSpPr>
          <p:cNvPr id="3" name="正方形/長方形 2"/>
          <p:cNvSpPr/>
          <p:nvPr/>
        </p:nvSpPr>
        <p:spPr>
          <a:xfrm>
            <a:off x="107950" y="107950"/>
            <a:ext cx="7559675" cy="1069181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solidFill>
                <a:prstClr val="white"/>
              </a:solidFill>
            </a:endParaRPr>
          </a:p>
        </p:txBody>
      </p:sp>
      <p:sp>
        <p:nvSpPr>
          <p:cNvPr id="4" name="正方形/長方形 3"/>
          <p:cNvSpPr/>
          <p:nvPr/>
        </p:nvSpPr>
        <p:spPr>
          <a:xfrm>
            <a:off x="179388" y="179388"/>
            <a:ext cx="7416800" cy="10548937"/>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solidFill>
                <a:prstClr val="white"/>
              </a:solidFill>
            </a:endParaRPr>
          </a:p>
        </p:txBody>
      </p:sp>
      <p:cxnSp>
        <p:nvCxnSpPr>
          <p:cNvPr id="8" name="直線矢印コネクタ 7"/>
          <p:cNvCxnSpPr/>
          <p:nvPr/>
        </p:nvCxnSpPr>
        <p:spPr>
          <a:xfrm flipV="1">
            <a:off x="125413" y="7237413"/>
            <a:ext cx="7542212" cy="22225"/>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flipV="1">
            <a:off x="193675" y="10188575"/>
            <a:ext cx="7345363" cy="33338"/>
          </a:xfrm>
          <a:prstGeom prst="straightConnector1">
            <a:avLst/>
          </a:prstGeom>
          <a:ln w="38100">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a:off x="-22225" y="4989513"/>
            <a:ext cx="7777163" cy="0"/>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1" name="PubRRectCallout"/>
          <p:cNvSpPr>
            <a:spLocks noEditPoints="1" noChangeArrowheads="1"/>
          </p:cNvSpPr>
          <p:nvPr/>
        </p:nvSpPr>
        <p:spPr bwMode="auto">
          <a:xfrm>
            <a:off x="1895475" y="2957513"/>
            <a:ext cx="3983038" cy="1903412"/>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chemeClr val="tx1"/>
            </a:solidFill>
            <a:miter lim="800000"/>
            <a:headEnd/>
            <a:tailEnd/>
          </a:ln>
          <a:effectLst>
            <a:outerShdw dist="107763" dir="2700000" algn="ctr" rotWithShape="0">
              <a:srgbClr val="808080"/>
            </a:outerShdw>
          </a:effectLst>
        </p:spPr>
        <p:txBody>
          <a:bodyPr/>
          <a:lstStyle/>
          <a:p>
            <a:pPr defTabSz="1017588" fontAlgn="base">
              <a:spcBef>
                <a:spcPct val="0"/>
              </a:spcBef>
              <a:spcAft>
                <a:spcPct val="0"/>
              </a:spcAft>
            </a:pPr>
            <a:r>
              <a:rPr lang="en-US" altLang="ja-JP" sz="2000" b="1" dirty="0" smtClean="0">
                <a:solidFill>
                  <a:prstClr val="black"/>
                </a:solidFill>
                <a:latin typeface="HG丸ｺﾞｼｯｸM-PRO" pitchFamily="50" charset="-128"/>
                <a:ea typeface="HG丸ｺﾞｼｯｸM-PRO" pitchFamily="50" charset="-128"/>
              </a:rPr>
              <a:t>POINT1</a:t>
            </a:r>
          </a:p>
          <a:p>
            <a:pPr defTabSz="1017588" fontAlgn="base">
              <a:spcBef>
                <a:spcPct val="0"/>
              </a:spcBef>
              <a:spcAft>
                <a:spcPct val="0"/>
              </a:spcAft>
            </a:pPr>
            <a:endParaRPr lang="en-US" altLang="ja-JP" sz="1400" dirty="0" smtClean="0">
              <a:solidFill>
                <a:prstClr val="black"/>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dirty="0" smtClean="0">
                <a:solidFill>
                  <a:prstClr val="black"/>
                </a:solidFill>
                <a:latin typeface="HG丸ｺﾞｼｯｸM-PRO" pitchFamily="50" charset="-128"/>
                <a:ea typeface="HG丸ｺﾞｼｯｸM-PRO" pitchFamily="50" charset="-128"/>
              </a:rPr>
              <a:t>テンプレートのサイズは黒の枠</a:t>
            </a:r>
            <a:endParaRPr lang="en-US" altLang="ja-JP" sz="1800" b="1" dirty="0" smtClean="0">
              <a:solidFill>
                <a:prstClr val="black"/>
              </a:solidFill>
              <a:latin typeface="HG丸ｺﾞｼｯｸM-PRO" pitchFamily="50" charset="-128"/>
              <a:ea typeface="HG丸ｺﾞｼｯｸM-PRO" pitchFamily="50" charset="-128"/>
            </a:endParaRPr>
          </a:p>
          <a:p>
            <a:pPr defTabSz="1017588" fontAlgn="base">
              <a:spcBef>
                <a:spcPct val="0"/>
              </a:spcBef>
              <a:spcAft>
                <a:spcPct val="0"/>
              </a:spcAft>
            </a:pPr>
            <a:r>
              <a:rPr lang="en-US" altLang="ja-JP" sz="1800" b="1" dirty="0" smtClean="0">
                <a:solidFill>
                  <a:prstClr val="black"/>
                </a:solidFill>
                <a:latin typeface="HG丸ｺﾞｼｯｸM-PRO" pitchFamily="50" charset="-128"/>
                <a:ea typeface="HG丸ｺﾞｼｯｸM-PRO" pitchFamily="50" charset="-128"/>
              </a:rPr>
              <a:t>(303</a:t>
            </a:r>
            <a:r>
              <a:rPr lang="ja-JP" altLang="en-US" sz="1800" b="1" dirty="0" smtClean="0">
                <a:solidFill>
                  <a:prstClr val="black"/>
                </a:solidFill>
                <a:latin typeface="HG丸ｺﾞｼｯｸM-PRO" pitchFamily="50" charset="-128"/>
                <a:ea typeface="HG丸ｺﾞｼｯｸM-PRO" pitchFamily="50" charset="-128"/>
              </a:rPr>
              <a:t>㎜</a:t>
            </a:r>
            <a:r>
              <a:rPr lang="en-US" altLang="ja-JP" sz="1800" b="1" dirty="0" smtClean="0">
                <a:solidFill>
                  <a:prstClr val="black"/>
                </a:solidFill>
                <a:latin typeface="HG丸ｺﾞｼｯｸM-PRO" pitchFamily="50" charset="-128"/>
                <a:ea typeface="HG丸ｺﾞｼｯｸM-PRO" pitchFamily="50" charset="-128"/>
              </a:rPr>
              <a:t>×216</a:t>
            </a:r>
            <a:r>
              <a:rPr lang="ja-JP" altLang="en-US" sz="1800" b="1" dirty="0" smtClean="0">
                <a:solidFill>
                  <a:prstClr val="black"/>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dirty="0" smtClean="0">
                <a:solidFill>
                  <a:prstClr val="black"/>
                </a:solidFill>
                <a:latin typeface="HG丸ｺﾞｼｯｸM-PRO" pitchFamily="50" charset="-128"/>
                <a:ea typeface="HG丸ｺﾞｼｯｸM-PRO" pitchFamily="50" charset="-128"/>
              </a:rPr>
              <a:t>作成しています。</a:t>
            </a:r>
          </a:p>
        </p:txBody>
      </p:sp>
      <p:sp>
        <p:nvSpPr>
          <p:cNvPr id="23" name="PubRRectCallout"/>
          <p:cNvSpPr>
            <a:spLocks noEditPoints="1" noChangeArrowheads="1"/>
          </p:cNvSpPr>
          <p:nvPr/>
        </p:nvSpPr>
        <p:spPr bwMode="auto">
          <a:xfrm>
            <a:off x="1895475" y="5210175"/>
            <a:ext cx="3983038" cy="1901825"/>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588" fontAlgn="base">
              <a:spcBef>
                <a:spcPct val="0"/>
              </a:spcBef>
              <a:spcAft>
                <a:spcPct val="0"/>
              </a:spcAft>
            </a:pPr>
            <a:r>
              <a:rPr lang="en-US" altLang="ja-JP" sz="2000" b="1" dirty="0" smtClean="0">
                <a:solidFill>
                  <a:srgbClr val="FF0000"/>
                </a:solidFill>
                <a:latin typeface="HG丸ｺﾞｼｯｸM-PRO" pitchFamily="50" charset="-128"/>
                <a:ea typeface="HG丸ｺﾞｼｯｸM-PRO" pitchFamily="50" charset="-128"/>
              </a:rPr>
              <a:t>POINT2</a:t>
            </a:r>
          </a:p>
          <a:p>
            <a:pPr defTabSz="1017588" fontAlgn="base">
              <a:spcBef>
                <a:spcPct val="0"/>
              </a:spcBef>
              <a:spcAft>
                <a:spcPct val="0"/>
              </a:spcAft>
            </a:pPr>
            <a:endParaRPr lang="en-US" altLang="ja-JP" sz="1400" b="1" dirty="0" smtClean="0">
              <a:solidFill>
                <a:srgbClr val="FF000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dirty="0" smtClean="0">
                <a:solidFill>
                  <a:srgbClr val="FF0000"/>
                </a:solidFill>
                <a:latin typeface="HG丸ｺﾞｼｯｸM-PRO" pitchFamily="50" charset="-128"/>
                <a:ea typeface="HG丸ｺﾞｼｯｸM-PRO" pitchFamily="50" charset="-128"/>
              </a:rPr>
              <a:t>印刷物の仕上がりサイズは赤の枠</a:t>
            </a:r>
            <a:r>
              <a:rPr lang="en-US" altLang="ja-JP" sz="1800" b="1" dirty="0" smtClean="0">
                <a:solidFill>
                  <a:srgbClr val="FF0000"/>
                </a:solidFill>
                <a:latin typeface="HG丸ｺﾞｼｯｸM-PRO" pitchFamily="50" charset="-128"/>
                <a:ea typeface="HG丸ｺﾞｼｯｸM-PRO" pitchFamily="50" charset="-128"/>
              </a:rPr>
              <a:t>(297</a:t>
            </a:r>
            <a:r>
              <a:rPr lang="ja-JP" altLang="en-US" sz="1800" b="1" dirty="0" smtClean="0">
                <a:solidFill>
                  <a:srgbClr val="FF0000"/>
                </a:solidFill>
                <a:latin typeface="HG丸ｺﾞｼｯｸM-PRO" pitchFamily="50" charset="-128"/>
                <a:ea typeface="HG丸ｺﾞｼｯｸM-PRO" pitchFamily="50" charset="-128"/>
              </a:rPr>
              <a:t>㎜</a:t>
            </a:r>
            <a:r>
              <a:rPr lang="en-US" altLang="ja-JP" sz="1800" b="1" dirty="0" smtClean="0">
                <a:solidFill>
                  <a:srgbClr val="FF0000"/>
                </a:solidFill>
                <a:latin typeface="HG丸ｺﾞｼｯｸM-PRO" pitchFamily="50" charset="-128"/>
                <a:ea typeface="HG丸ｺﾞｼｯｸM-PRO" pitchFamily="50" charset="-128"/>
              </a:rPr>
              <a:t>×210</a:t>
            </a:r>
            <a:r>
              <a:rPr lang="ja-JP" altLang="en-US" sz="1800" b="1" dirty="0" smtClean="0">
                <a:solidFill>
                  <a:srgbClr val="FF0000"/>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dirty="0" smtClean="0">
                <a:solidFill>
                  <a:srgbClr val="FF0000"/>
                </a:solidFill>
                <a:latin typeface="HG丸ｺﾞｼｯｸM-PRO" pitchFamily="50" charset="-128"/>
                <a:ea typeface="HG丸ｺﾞｼｯｸM-PRO" pitchFamily="50" charset="-128"/>
              </a:rPr>
              <a:t>作成しています。</a:t>
            </a:r>
          </a:p>
        </p:txBody>
      </p:sp>
      <p:sp>
        <p:nvSpPr>
          <p:cNvPr id="24" name="PubRRectCallout"/>
          <p:cNvSpPr>
            <a:spLocks noEditPoints="1" noChangeArrowheads="1"/>
          </p:cNvSpPr>
          <p:nvPr/>
        </p:nvSpPr>
        <p:spPr bwMode="auto">
          <a:xfrm>
            <a:off x="1895475" y="7597775"/>
            <a:ext cx="3983038" cy="2392363"/>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0070C0"/>
            </a:solidFill>
            <a:miter lim="800000"/>
            <a:headEnd/>
            <a:tailEnd/>
          </a:ln>
          <a:effectLst>
            <a:outerShdw dist="107763" dir="2700000" algn="ctr" rotWithShape="0">
              <a:srgbClr val="0070C0"/>
            </a:outerShdw>
          </a:effectLst>
        </p:spPr>
        <p:txBody>
          <a:bodyPr/>
          <a:lstStyle/>
          <a:p>
            <a:pPr defTabSz="1017588" fontAlgn="base">
              <a:spcBef>
                <a:spcPct val="0"/>
              </a:spcBef>
              <a:spcAft>
                <a:spcPct val="0"/>
              </a:spcAft>
            </a:pPr>
            <a:r>
              <a:rPr lang="en-US" altLang="ja-JP" sz="2000" b="1" dirty="0" smtClean="0">
                <a:solidFill>
                  <a:srgbClr val="0070C0"/>
                </a:solidFill>
                <a:latin typeface="HG丸ｺﾞｼｯｸM-PRO" pitchFamily="50" charset="-128"/>
                <a:ea typeface="HG丸ｺﾞｼｯｸM-PRO" pitchFamily="50" charset="-128"/>
              </a:rPr>
              <a:t>POINT</a:t>
            </a:r>
            <a:r>
              <a:rPr lang="ja-JP" altLang="en-US" sz="2000" b="1" dirty="0" smtClean="0">
                <a:solidFill>
                  <a:srgbClr val="0070C0"/>
                </a:solidFill>
                <a:latin typeface="HG丸ｺﾞｼｯｸM-PRO" pitchFamily="50" charset="-128"/>
                <a:ea typeface="HG丸ｺﾞｼｯｸM-PRO" pitchFamily="50" charset="-128"/>
              </a:rPr>
              <a:t>３</a:t>
            </a:r>
            <a:endParaRPr lang="en-US" altLang="ja-JP" sz="2000" b="1" dirty="0"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endParaRPr lang="en-US" altLang="ja-JP" sz="1400" b="1" dirty="0"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dirty="0" smtClean="0">
                <a:solidFill>
                  <a:srgbClr val="0070C0"/>
                </a:solidFill>
                <a:latin typeface="HG丸ｺﾞｼｯｸM-PRO" pitchFamily="50" charset="-128"/>
                <a:ea typeface="HG丸ｺﾞｼｯｸM-PRO" pitchFamily="50" charset="-128"/>
              </a:rPr>
              <a:t>文字・イラスト・写真の絵柄等、</a:t>
            </a:r>
            <a:endParaRPr lang="en-US" altLang="ja-JP" sz="1800" b="1" dirty="0"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dirty="0" smtClean="0">
                <a:solidFill>
                  <a:srgbClr val="0070C0"/>
                </a:solidFill>
                <a:latin typeface="HG丸ｺﾞｼｯｸM-PRO" pitchFamily="50" charset="-128"/>
                <a:ea typeface="HG丸ｺﾞｼｯｸM-PRO" pitchFamily="50" charset="-128"/>
              </a:rPr>
              <a:t>仕上がりで切れてはいけない部分は</a:t>
            </a:r>
            <a:endParaRPr lang="en-US" altLang="ja-JP" sz="1800" b="1" dirty="0"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dirty="0" smtClean="0">
                <a:solidFill>
                  <a:srgbClr val="0070C0"/>
                </a:solidFill>
                <a:latin typeface="HG丸ｺﾞｼｯｸM-PRO" pitchFamily="50" charset="-128"/>
                <a:ea typeface="HG丸ｺﾞｼｯｸM-PRO" pitchFamily="50" charset="-128"/>
              </a:rPr>
              <a:t>青の枠（</a:t>
            </a:r>
            <a:r>
              <a:rPr lang="en-US" altLang="ja-JP" sz="1800" b="1" dirty="0" smtClean="0">
                <a:solidFill>
                  <a:srgbClr val="0070C0"/>
                </a:solidFill>
                <a:latin typeface="HG丸ｺﾞｼｯｸM-PRO" pitchFamily="50" charset="-128"/>
                <a:ea typeface="HG丸ｺﾞｼｯｸM-PRO" pitchFamily="50" charset="-128"/>
              </a:rPr>
              <a:t>293</a:t>
            </a:r>
            <a:r>
              <a:rPr lang="ja-JP" altLang="en-US" sz="1800" b="1" dirty="0" smtClean="0">
                <a:solidFill>
                  <a:srgbClr val="0070C0"/>
                </a:solidFill>
                <a:latin typeface="HG丸ｺﾞｼｯｸM-PRO" pitchFamily="50" charset="-128"/>
                <a:ea typeface="HG丸ｺﾞｼｯｸM-PRO" pitchFamily="50" charset="-128"/>
              </a:rPr>
              <a:t>㎜</a:t>
            </a:r>
            <a:r>
              <a:rPr lang="en-US" altLang="ja-JP" sz="1800" b="1" dirty="0" smtClean="0">
                <a:solidFill>
                  <a:srgbClr val="0070C0"/>
                </a:solidFill>
                <a:latin typeface="HG丸ｺﾞｼｯｸM-PRO" pitchFamily="50" charset="-128"/>
                <a:ea typeface="HG丸ｺﾞｼｯｸM-PRO" pitchFamily="50" charset="-128"/>
              </a:rPr>
              <a:t>×206</a:t>
            </a:r>
            <a:r>
              <a:rPr lang="ja-JP" altLang="en-US" sz="1800" b="1" dirty="0" smtClean="0">
                <a:solidFill>
                  <a:srgbClr val="0070C0"/>
                </a:solidFill>
                <a:latin typeface="HG丸ｺﾞｼｯｸM-PRO" pitchFamily="50" charset="-128"/>
                <a:ea typeface="HG丸ｺﾞｼｯｸM-PRO" pitchFamily="50" charset="-128"/>
              </a:rPr>
              <a:t>㎜）の中に収めてください。</a:t>
            </a:r>
          </a:p>
        </p:txBody>
      </p:sp>
      <p:sp>
        <p:nvSpPr>
          <p:cNvPr id="5" name="正方形/長方形 4"/>
          <p:cNvSpPr/>
          <p:nvPr/>
        </p:nvSpPr>
        <p:spPr>
          <a:xfrm>
            <a:off x="857250" y="1004888"/>
            <a:ext cx="6096000" cy="1173162"/>
          </a:xfrm>
          <a:prstGeom prst="rect">
            <a:avLst/>
          </a:prstGeom>
          <a:solidFill>
            <a:schemeClr val="bg1"/>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17588" fontAlgn="base">
              <a:spcBef>
                <a:spcPct val="0"/>
              </a:spcBef>
              <a:spcAft>
                <a:spcPct val="0"/>
              </a:spcAft>
            </a:pPr>
            <a:r>
              <a:rPr lang="ja-JP" altLang="en-US" sz="1800" b="1" dirty="0" smtClean="0">
                <a:solidFill>
                  <a:srgbClr val="404040"/>
                </a:solidFill>
                <a:latin typeface="HG丸ｺﾞｼｯｸM-PRO" pitchFamily="50" charset="-128"/>
                <a:ea typeface="HG丸ｺﾞｼｯｸM-PRO" pitchFamily="50" charset="-128"/>
              </a:rPr>
              <a:t>このテンプレートは</a:t>
            </a:r>
            <a:r>
              <a:rPr lang="en-US" altLang="ja-JP" sz="1800" b="1" dirty="0" smtClean="0">
                <a:solidFill>
                  <a:srgbClr val="404040"/>
                </a:solidFill>
                <a:latin typeface="HG丸ｺﾞｼｯｸM-PRO" pitchFamily="50" charset="-128"/>
                <a:ea typeface="HG丸ｺﾞｼｯｸM-PRO" pitchFamily="50" charset="-128"/>
              </a:rPr>
              <a:t>A4</a:t>
            </a:r>
            <a:r>
              <a:rPr lang="ja-JP" altLang="en-US" sz="1800" b="1" dirty="0" smtClean="0">
                <a:solidFill>
                  <a:srgbClr val="404040"/>
                </a:solidFill>
                <a:latin typeface="HG丸ｺﾞｼｯｸM-PRO" pitchFamily="50" charset="-128"/>
                <a:ea typeface="HG丸ｺﾞｼｯｸM-PRO" pitchFamily="50" charset="-128"/>
              </a:rPr>
              <a:t>サイズ</a:t>
            </a:r>
            <a:r>
              <a:rPr lang="en-US" altLang="ja-JP" sz="1800" b="1" dirty="0" smtClean="0">
                <a:solidFill>
                  <a:srgbClr val="404040"/>
                </a:solidFill>
                <a:latin typeface="HG丸ｺﾞｼｯｸM-PRO" pitchFamily="50" charset="-128"/>
                <a:ea typeface="HG丸ｺﾞｼｯｸM-PRO" pitchFamily="50" charset="-128"/>
              </a:rPr>
              <a:t>(297</a:t>
            </a:r>
            <a:r>
              <a:rPr lang="ja-JP" altLang="en-US" sz="1800" b="1" dirty="0" smtClean="0">
                <a:solidFill>
                  <a:srgbClr val="404040"/>
                </a:solidFill>
                <a:latin typeface="HG丸ｺﾞｼｯｸM-PRO" pitchFamily="50" charset="-128"/>
                <a:ea typeface="HG丸ｺﾞｼｯｸM-PRO" pitchFamily="50" charset="-128"/>
              </a:rPr>
              <a:t>㎜</a:t>
            </a:r>
            <a:r>
              <a:rPr lang="en-US" altLang="ja-JP" sz="1800" b="1" dirty="0" smtClean="0">
                <a:solidFill>
                  <a:srgbClr val="404040"/>
                </a:solidFill>
                <a:latin typeface="HG丸ｺﾞｼｯｸM-PRO" pitchFamily="50" charset="-128"/>
                <a:ea typeface="HG丸ｺﾞｼｯｸM-PRO" pitchFamily="50" charset="-128"/>
              </a:rPr>
              <a:t>×210</a:t>
            </a:r>
            <a:r>
              <a:rPr lang="ja-JP" altLang="en-US" sz="1800" b="1" dirty="0" smtClean="0">
                <a:solidFill>
                  <a:srgbClr val="404040"/>
                </a:solidFill>
                <a:latin typeface="HG丸ｺﾞｼｯｸM-PRO" pitchFamily="50" charset="-128"/>
                <a:ea typeface="HG丸ｺﾞｼｯｸM-PRO" pitchFamily="50" charset="-128"/>
              </a:rPr>
              <a:t>㎜）の</a:t>
            </a:r>
          </a:p>
          <a:p>
            <a:pPr defTabSz="1017588" fontAlgn="base">
              <a:spcBef>
                <a:spcPct val="0"/>
              </a:spcBef>
              <a:spcAft>
                <a:spcPct val="0"/>
              </a:spcAft>
            </a:pPr>
            <a:r>
              <a:rPr lang="ja-JP" altLang="en-US" sz="1800" b="1" dirty="0" smtClean="0">
                <a:solidFill>
                  <a:srgbClr val="404040"/>
                </a:solidFill>
                <a:latin typeface="HG丸ｺﾞｼｯｸM-PRO" pitchFamily="50" charset="-128"/>
                <a:ea typeface="HG丸ｺﾞｼｯｸM-PRO" pitchFamily="50" charset="-128"/>
              </a:rPr>
              <a:t>印刷物を作る為のテンプレートです。</a:t>
            </a:r>
          </a:p>
          <a:p>
            <a:pPr defTabSz="1017588" fontAlgn="base">
              <a:spcBef>
                <a:spcPct val="0"/>
              </a:spcBef>
              <a:spcAft>
                <a:spcPct val="0"/>
              </a:spcAft>
            </a:pPr>
            <a:r>
              <a:rPr lang="ja-JP" altLang="en-US" sz="1800" b="1" dirty="0" smtClean="0">
                <a:solidFill>
                  <a:srgbClr val="404040"/>
                </a:solidFill>
                <a:latin typeface="HG丸ｺﾞｼｯｸM-PRO" pitchFamily="50" charset="-128"/>
                <a:ea typeface="HG丸ｺﾞｼｯｸM-PRO" pitchFamily="50" charset="-128"/>
              </a:rPr>
              <a:t>ご利用にあたっては「ご利用ガイド」をお読みください。</a:t>
            </a:r>
          </a:p>
        </p:txBody>
      </p:sp>
    </p:spTree>
    <p:extLst>
      <p:ext uri="{BB962C8B-B14F-4D97-AF65-F5344CB8AC3E}">
        <p14:creationId xmlns:p14="http://schemas.microsoft.com/office/powerpoint/2010/main" val="18562593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図 1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47177" y="8259229"/>
            <a:ext cx="3486919" cy="277369"/>
          </a:xfrm>
          <a:prstGeom prst="rect">
            <a:avLst/>
          </a:prstGeom>
        </p:spPr>
      </p:pic>
      <p:pic>
        <p:nvPicPr>
          <p:cNvPr id="17" name="図 1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47177" y="7485430"/>
            <a:ext cx="3486919" cy="277369"/>
          </a:xfrm>
          <a:prstGeom prst="rect">
            <a:avLst/>
          </a:prstGeom>
        </p:spPr>
      </p:pic>
      <p:grpSp>
        <p:nvGrpSpPr>
          <p:cNvPr id="15" name="グループ化 14"/>
          <p:cNvGrpSpPr/>
          <p:nvPr/>
        </p:nvGrpSpPr>
        <p:grpSpPr>
          <a:xfrm>
            <a:off x="2246500" y="605350"/>
            <a:ext cx="3547879" cy="6082243"/>
            <a:chOff x="2246500" y="605350"/>
            <a:chExt cx="3547879" cy="6082243"/>
          </a:xfrm>
        </p:grpSpPr>
        <p:pic>
          <p:nvPicPr>
            <p:cNvPr id="11" name="図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46500" y="605350"/>
              <a:ext cx="3547879" cy="5343155"/>
            </a:xfrm>
            <a:prstGeom prst="rect">
              <a:avLst/>
            </a:prstGeom>
          </p:spPr>
        </p:pic>
        <p:pic>
          <p:nvPicPr>
            <p:cNvPr id="12" name="図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30266" y="6206008"/>
              <a:ext cx="691897" cy="481585"/>
            </a:xfrm>
            <a:prstGeom prst="rect">
              <a:avLst/>
            </a:prstGeom>
          </p:spPr>
        </p:pic>
        <p:pic>
          <p:nvPicPr>
            <p:cNvPr id="13" name="図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80249" y="5338796"/>
              <a:ext cx="1466091" cy="1344171"/>
            </a:xfrm>
            <a:prstGeom prst="rect">
              <a:avLst/>
            </a:prstGeom>
          </p:spPr>
        </p:pic>
      </p:grpSp>
      <p:sp>
        <p:nvSpPr>
          <p:cNvPr id="2" name="object 2"/>
          <p:cNvSpPr txBox="1"/>
          <p:nvPr/>
        </p:nvSpPr>
        <p:spPr>
          <a:xfrm>
            <a:off x="3458121" y="9948657"/>
            <a:ext cx="2796133" cy="548560"/>
          </a:xfrm>
          <a:prstGeom prst="rect">
            <a:avLst/>
          </a:prstGeom>
        </p:spPr>
        <p:txBody>
          <a:bodyPr vert="horz" wrap="square" lIns="0" tIns="16508" rIns="0" bIns="0" rtlCol="0">
            <a:spAutoFit/>
          </a:bodyPr>
          <a:lstStyle/>
          <a:p>
            <a:pPr marL="12699" defTabSz="914309">
              <a:spcBef>
                <a:spcPts val="130"/>
              </a:spcBef>
            </a:pPr>
            <a:r>
              <a:rPr sz="2700" b="1" baseline="7716" dirty="0">
                <a:solidFill>
                  <a:srgbClr val="FFFFFF"/>
                </a:solidFill>
                <a:latin typeface="Times New Roman"/>
                <a:cs typeface="Times New Roman"/>
              </a:rPr>
              <a:t>Tel.</a:t>
            </a:r>
            <a:r>
              <a:rPr sz="3400" b="1" dirty="0">
                <a:solidFill>
                  <a:srgbClr val="FFFFFF"/>
                </a:solidFill>
                <a:latin typeface="Times New Roman"/>
                <a:cs typeface="Times New Roman"/>
              </a:rPr>
              <a:t>03-1234-1111</a:t>
            </a:r>
            <a:endParaRPr sz="3400" dirty="0">
              <a:solidFill>
                <a:prstClr val="black"/>
              </a:solidFill>
              <a:latin typeface="Times New Roman"/>
              <a:cs typeface="Times New Roman"/>
            </a:endParaRPr>
          </a:p>
        </p:txBody>
      </p:sp>
      <p:sp>
        <p:nvSpPr>
          <p:cNvPr id="3" name="object 3"/>
          <p:cNvSpPr txBox="1"/>
          <p:nvPr/>
        </p:nvSpPr>
        <p:spPr>
          <a:xfrm>
            <a:off x="3465684" y="10404009"/>
            <a:ext cx="2741531" cy="175663"/>
          </a:xfrm>
          <a:prstGeom prst="rect">
            <a:avLst/>
          </a:prstGeom>
        </p:spPr>
        <p:txBody>
          <a:bodyPr vert="horz" wrap="square" lIns="0" tIns="13968" rIns="0" bIns="0" rtlCol="0">
            <a:spAutoFit/>
          </a:bodyPr>
          <a:lstStyle/>
          <a:p>
            <a:pPr marL="12699" defTabSz="914309">
              <a:spcBef>
                <a:spcPts val="110"/>
              </a:spcBef>
            </a:pPr>
            <a:r>
              <a:rPr sz="1050" spc="50" dirty="0">
                <a:solidFill>
                  <a:srgbClr val="FFFFFF"/>
                </a:solidFill>
                <a:latin typeface="HGP明朝B" panose="02020800000000000000" pitchFamily="18" charset="-128"/>
                <a:ea typeface="HGP明朝B" panose="02020800000000000000" pitchFamily="18" charset="-128"/>
                <a:cs typeface="小塚明朝 Pro M"/>
              </a:rPr>
              <a:t>http://www.askult.com/</a:t>
            </a:r>
            <a:r>
              <a:rPr sz="1050" spc="240" dirty="0">
                <a:solidFill>
                  <a:srgbClr val="FFFFFF"/>
                </a:solidFill>
                <a:latin typeface="HGP明朝B" panose="02020800000000000000" pitchFamily="18" charset="-128"/>
                <a:ea typeface="HGP明朝B" panose="02020800000000000000" pitchFamily="18" charset="-128"/>
                <a:cs typeface="小塚明朝 Pro M"/>
              </a:rPr>
              <a:t> </a:t>
            </a:r>
            <a:r>
              <a:rPr sz="1050" spc="97" baseline="3968" dirty="0">
                <a:solidFill>
                  <a:srgbClr val="FFFFFF"/>
                </a:solidFill>
                <a:latin typeface="HGP明朝B" panose="02020800000000000000" pitchFamily="18" charset="-128"/>
                <a:ea typeface="HGP明朝B" panose="02020800000000000000" pitchFamily="18" charset="-128"/>
                <a:cs typeface="小塚明朝 Pro M"/>
              </a:rPr>
              <a:t>東京都江東区豊洲</a:t>
            </a:r>
            <a:r>
              <a:rPr sz="1050" spc="75" baseline="3968" dirty="0">
                <a:solidFill>
                  <a:srgbClr val="FFFFFF"/>
                </a:solidFill>
                <a:latin typeface="HGP明朝B" panose="02020800000000000000" pitchFamily="18" charset="-128"/>
                <a:ea typeface="HGP明朝B" panose="02020800000000000000" pitchFamily="18" charset="-128"/>
                <a:cs typeface="小塚明朝 Pro M"/>
              </a:rPr>
              <a:t>3-2-3</a:t>
            </a:r>
            <a:r>
              <a:rPr sz="1050" spc="-187" baseline="3968" dirty="0">
                <a:solidFill>
                  <a:srgbClr val="FFFFFF"/>
                </a:solidFill>
                <a:latin typeface="HGP明朝B" panose="02020800000000000000" pitchFamily="18" charset="-128"/>
                <a:ea typeface="HGP明朝B" panose="02020800000000000000" pitchFamily="18" charset="-128"/>
                <a:cs typeface="小塚明朝 Pro M"/>
              </a:rPr>
              <a:t> </a:t>
            </a:r>
            <a:endParaRPr sz="1050" baseline="3968" dirty="0">
              <a:solidFill>
                <a:prstClr val="black"/>
              </a:solidFill>
              <a:latin typeface="HGP明朝B" panose="02020800000000000000" pitchFamily="18" charset="-128"/>
              <a:ea typeface="HGP明朝B" panose="02020800000000000000" pitchFamily="18" charset="-128"/>
              <a:cs typeface="小塚明朝 Pro M"/>
            </a:endParaRPr>
          </a:p>
        </p:txBody>
      </p:sp>
      <p:sp>
        <p:nvSpPr>
          <p:cNvPr id="5" name="object 5"/>
          <p:cNvSpPr txBox="1"/>
          <p:nvPr/>
        </p:nvSpPr>
        <p:spPr>
          <a:xfrm>
            <a:off x="2148140" y="7226372"/>
            <a:ext cx="3483103" cy="143627"/>
          </a:xfrm>
          <a:prstGeom prst="rect">
            <a:avLst/>
          </a:prstGeom>
        </p:spPr>
        <p:txBody>
          <a:bodyPr vert="horz" wrap="square" lIns="0" tIns="12698" rIns="0" bIns="0" rtlCol="0">
            <a:spAutoFit/>
          </a:bodyPr>
          <a:lstStyle/>
          <a:p>
            <a:pPr marL="46985" algn="ctr" defTabSz="914309">
              <a:spcBef>
                <a:spcPts val="100"/>
              </a:spcBef>
            </a:pPr>
            <a:r>
              <a:rPr sz="850" spc="100" dirty="0" smtClean="0">
                <a:solidFill>
                  <a:srgbClr val="414042"/>
                </a:solidFill>
                <a:latin typeface="HGP明朝B" panose="02020800000000000000" pitchFamily="18" charset="-128"/>
                <a:ea typeface="HGP明朝B" panose="02020800000000000000" pitchFamily="18" charset="-128"/>
                <a:cs typeface="小塚明朝 Pro M"/>
              </a:rPr>
              <a:t>店内リニューアル工事期間</a:t>
            </a:r>
            <a:endParaRPr sz="1350" spc="100" dirty="0">
              <a:solidFill>
                <a:prstClr val="black"/>
              </a:solidFill>
              <a:latin typeface="HGP明朝B" panose="02020800000000000000" pitchFamily="18" charset="-128"/>
              <a:ea typeface="HGP明朝B" panose="02020800000000000000" pitchFamily="18" charset="-128"/>
              <a:cs typeface="小塚明朝 Pro B"/>
            </a:endParaRPr>
          </a:p>
        </p:txBody>
      </p:sp>
      <p:sp>
        <p:nvSpPr>
          <p:cNvPr id="6" name="object 6"/>
          <p:cNvSpPr txBox="1"/>
          <p:nvPr/>
        </p:nvSpPr>
        <p:spPr>
          <a:xfrm>
            <a:off x="1675141" y="10040839"/>
            <a:ext cx="1577745" cy="549830"/>
          </a:xfrm>
          <a:prstGeom prst="rect">
            <a:avLst/>
          </a:prstGeom>
        </p:spPr>
        <p:txBody>
          <a:bodyPr vert="horz" wrap="square" lIns="0" tIns="12698" rIns="0" bIns="0" rtlCol="0">
            <a:spAutoFit/>
          </a:bodyPr>
          <a:lstStyle/>
          <a:p>
            <a:pPr marL="57144" algn="ctr" defTabSz="914309">
              <a:lnSpc>
                <a:spcPts val="3050"/>
              </a:lnSpc>
              <a:spcBef>
                <a:spcPts val="100"/>
              </a:spcBef>
            </a:pPr>
            <a:r>
              <a:rPr sz="2550" b="1" dirty="0">
                <a:solidFill>
                  <a:srgbClr val="FFFFFF"/>
                </a:solidFill>
                <a:latin typeface="Times New Roman"/>
                <a:cs typeface="Times New Roman"/>
              </a:rPr>
              <a:t>Cafe Askul</a:t>
            </a:r>
            <a:endParaRPr sz="2550" dirty="0">
              <a:solidFill>
                <a:prstClr val="black"/>
              </a:solidFill>
              <a:latin typeface="Times New Roman"/>
              <a:cs typeface="Times New Roman"/>
            </a:endParaRPr>
          </a:p>
          <a:p>
            <a:pPr algn="r" defTabSz="914309">
              <a:lnSpc>
                <a:spcPts val="1070"/>
              </a:lnSpc>
            </a:pPr>
            <a:r>
              <a:rPr sz="1350" b="1" baseline="3086" dirty="0">
                <a:solidFill>
                  <a:srgbClr val="FFFFFF"/>
                </a:solidFill>
                <a:latin typeface="Times New Roman"/>
                <a:cs typeface="Times New Roman"/>
              </a:rPr>
              <a:t>OPEN</a:t>
            </a:r>
            <a:r>
              <a:rPr sz="900" dirty="0">
                <a:solidFill>
                  <a:srgbClr val="FFFFFF"/>
                </a:solidFill>
                <a:latin typeface="小塚明朝 Pro M"/>
                <a:cs typeface="小塚明朝 Pro M"/>
              </a:rPr>
              <a:t>/ </a:t>
            </a:r>
            <a:r>
              <a:rPr sz="1350" b="1" baseline="3086" dirty="0">
                <a:solidFill>
                  <a:srgbClr val="FFFFFF"/>
                </a:solidFill>
                <a:latin typeface="Times New Roman"/>
                <a:cs typeface="Times New Roman"/>
              </a:rPr>
              <a:t>9</a:t>
            </a:r>
            <a:r>
              <a:rPr sz="900" dirty="0">
                <a:solidFill>
                  <a:srgbClr val="FFFFFF"/>
                </a:solidFill>
                <a:latin typeface="HG明朝B" panose="02020809000000000000" pitchFamily="17" charset="-128"/>
                <a:ea typeface="HG明朝B" panose="02020809000000000000" pitchFamily="17" charset="-128"/>
                <a:cs typeface="小塚明朝 Pro M"/>
              </a:rPr>
              <a:t>：</a:t>
            </a:r>
            <a:r>
              <a:rPr sz="1350" b="1" baseline="3086" dirty="0">
                <a:solidFill>
                  <a:srgbClr val="FFFFFF"/>
                </a:solidFill>
                <a:latin typeface="Times New Roman"/>
                <a:cs typeface="Times New Roman"/>
              </a:rPr>
              <a:t>00</a:t>
            </a:r>
            <a:r>
              <a:rPr sz="900" dirty="0">
                <a:solidFill>
                  <a:srgbClr val="FFFFFF"/>
                </a:solidFill>
                <a:latin typeface="HGP明朝E" panose="02020900000000000000" pitchFamily="18" charset="-128"/>
                <a:ea typeface="HGP明朝E" panose="02020900000000000000" pitchFamily="18" charset="-128"/>
                <a:cs typeface="小塚明朝 Pro M"/>
              </a:rPr>
              <a:t>～</a:t>
            </a:r>
            <a:r>
              <a:rPr sz="1350" b="1" baseline="3086" dirty="0">
                <a:solidFill>
                  <a:srgbClr val="FFFFFF"/>
                </a:solidFill>
                <a:latin typeface="Times New Roman"/>
                <a:cs typeface="Times New Roman"/>
              </a:rPr>
              <a:t>21</a:t>
            </a:r>
            <a:r>
              <a:rPr sz="900" dirty="0">
                <a:solidFill>
                  <a:srgbClr val="FFFFFF"/>
                </a:solidFill>
                <a:latin typeface="HG明朝B" panose="02020809000000000000" pitchFamily="17" charset="-128"/>
                <a:ea typeface="HG明朝B" panose="02020809000000000000" pitchFamily="17" charset="-128"/>
                <a:cs typeface="小塚明朝 Pro M"/>
              </a:rPr>
              <a:t>：</a:t>
            </a:r>
            <a:r>
              <a:rPr sz="1350" b="1" baseline="3086" dirty="0">
                <a:solidFill>
                  <a:srgbClr val="FFFFFF"/>
                </a:solidFill>
                <a:latin typeface="Times New Roman"/>
                <a:cs typeface="Times New Roman"/>
              </a:rPr>
              <a:t>00</a:t>
            </a:r>
            <a:r>
              <a:rPr sz="1050" baseline="7936" dirty="0">
                <a:solidFill>
                  <a:srgbClr val="FFFFFF"/>
                </a:solidFill>
                <a:latin typeface="HGP明朝E" panose="02020900000000000000" pitchFamily="18" charset="-128"/>
                <a:ea typeface="HGP明朝E" panose="02020900000000000000" pitchFamily="18" charset="-128"/>
                <a:cs typeface="小塚明朝 Pro M"/>
              </a:rPr>
              <a:t>（不定休）</a:t>
            </a:r>
            <a:endParaRPr sz="1050" baseline="7936" dirty="0">
              <a:solidFill>
                <a:prstClr val="black"/>
              </a:solidFill>
              <a:latin typeface="HGP明朝E" panose="02020900000000000000" pitchFamily="18" charset="-128"/>
              <a:ea typeface="HGP明朝E" panose="02020900000000000000" pitchFamily="18" charset="-128"/>
              <a:cs typeface="小塚明朝 Pro M"/>
            </a:endParaRPr>
          </a:p>
        </p:txBody>
      </p:sp>
      <p:pic>
        <p:nvPicPr>
          <p:cNvPr id="16" name="図 1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078732" y="1221277"/>
            <a:ext cx="1813564" cy="3569215"/>
          </a:xfrm>
          <a:prstGeom prst="rect">
            <a:avLst/>
          </a:prstGeom>
        </p:spPr>
      </p:pic>
      <p:sp>
        <p:nvSpPr>
          <p:cNvPr id="19" name="object 5"/>
          <p:cNvSpPr txBox="1"/>
          <p:nvPr/>
        </p:nvSpPr>
        <p:spPr>
          <a:xfrm>
            <a:off x="2145287" y="7496810"/>
            <a:ext cx="3483103" cy="228266"/>
          </a:xfrm>
          <a:prstGeom prst="rect">
            <a:avLst/>
          </a:prstGeom>
        </p:spPr>
        <p:txBody>
          <a:bodyPr vert="horz" wrap="square" lIns="0" tIns="12698" rIns="0" bIns="0" rtlCol="0">
            <a:spAutoFit/>
          </a:bodyPr>
          <a:lstStyle/>
          <a:p>
            <a:pPr algn="ctr" defTabSz="914309"/>
            <a:r>
              <a:rPr sz="1400" b="1" spc="200" dirty="0" smtClean="0">
                <a:solidFill>
                  <a:srgbClr val="414042"/>
                </a:solidFill>
                <a:latin typeface="HGP明朝B" panose="02020800000000000000" pitchFamily="18" charset="-128"/>
                <a:ea typeface="HGP明朝B" panose="02020800000000000000" pitchFamily="18" charset="-128"/>
                <a:cs typeface="小塚明朝 Pro B"/>
              </a:rPr>
              <a:t>2018</a:t>
            </a:r>
            <a:r>
              <a:rPr sz="1400" b="1" spc="200" dirty="0">
                <a:solidFill>
                  <a:srgbClr val="414042"/>
                </a:solidFill>
                <a:latin typeface="HGP明朝B" panose="02020800000000000000" pitchFamily="18" charset="-128"/>
                <a:ea typeface="HGP明朝B" panose="02020800000000000000" pitchFamily="18" charset="-128"/>
                <a:cs typeface="小塚明朝 Pro B"/>
              </a:rPr>
              <a:t>年</a:t>
            </a:r>
            <a:r>
              <a:rPr sz="1400" b="1" spc="200" dirty="0" smtClean="0">
                <a:solidFill>
                  <a:srgbClr val="414042"/>
                </a:solidFill>
                <a:latin typeface="HGP明朝B" panose="02020800000000000000" pitchFamily="18" charset="-128"/>
                <a:ea typeface="HGP明朝B" panose="02020800000000000000" pitchFamily="18" charset="-128"/>
                <a:cs typeface="小塚明朝 Pro B"/>
              </a:rPr>
              <a:t>2月1日</a:t>
            </a:r>
            <a:r>
              <a:rPr sz="1350" b="1" spc="200" baseline="3086" dirty="0">
                <a:solidFill>
                  <a:srgbClr val="414042"/>
                </a:solidFill>
                <a:latin typeface="HGP明朝B" panose="02020800000000000000" pitchFamily="18" charset="-128"/>
                <a:ea typeface="HGP明朝B" panose="02020800000000000000" pitchFamily="18" charset="-128"/>
                <a:cs typeface="小塚明朝 Pro B"/>
              </a:rPr>
              <a:t>（</a:t>
            </a:r>
            <a:r>
              <a:rPr sz="1350" b="1" spc="200" baseline="3086" dirty="0" smtClean="0">
                <a:solidFill>
                  <a:srgbClr val="414042"/>
                </a:solidFill>
                <a:latin typeface="HGP明朝B" panose="02020800000000000000" pitchFamily="18" charset="-128"/>
                <a:ea typeface="HGP明朝B" panose="02020800000000000000" pitchFamily="18" charset="-128"/>
                <a:cs typeface="小塚明朝 Pro B"/>
              </a:rPr>
              <a:t>木）～</a:t>
            </a:r>
            <a:r>
              <a:rPr sz="1400" b="1" spc="200" dirty="0" smtClean="0">
                <a:solidFill>
                  <a:srgbClr val="414042"/>
                </a:solidFill>
                <a:latin typeface="HGP明朝B" panose="02020800000000000000" pitchFamily="18" charset="-128"/>
                <a:ea typeface="HGP明朝B" panose="02020800000000000000" pitchFamily="18" charset="-128"/>
                <a:cs typeface="小塚明朝 Pro B"/>
              </a:rPr>
              <a:t>3月30日</a:t>
            </a:r>
            <a:r>
              <a:rPr sz="1350" b="1" spc="200" baseline="3086" dirty="0">
                <a:solidFill>
                  <a:srgbClr val="414042"/>
                </a:solidFill>
                <a:latin typeface="HGP明朝B" panose="02020800000000000000" pitchFamily="18" charset="-128"/>
                <a:ea typeface="HGP明朝B" panose="02020800000000000000" pitchFamily="18" charset="-128"/>
                <a:cs typeface="小塚明朝 Pro B"/>
              </a:rPr>
              <a:t>（金</a:t>
            </a:r>
            <a:r>
              <a:rPr sz="1350" b="1" spc="200" baseline="3086" dirty="0" smtClean="0">
                <a:solidFill>
                  <a:srgbClr val="414042"/>
                </a:solidFill>
                <a:latin typeface="HGP明朝B" panose="02020800000000000000" pitchFamily="18" charset="-128"/>
                <a:ea typeface="HGP明朝B" panose="02020800000000000000" pitchFamily="18" charset="-128"/>
                <a:cs typeface="小塚明朝 Pro B"/>
              </a:rPr>
              <a:t>）</a:t>
            </a:r>
            <a:endParaRPr sz="1350" b="1" spc="200" baseline="3086" dirty="0">
              <a:solidFill>
                <a:prstClr val="black"/>
              </a:solidFill>
              <a:latin typeface="HGP明朝B" panose="02020800000000000000" pitchFamily="18" charset="-128"/>
              <a:ea typeface="HGP明朝B" panose="02020800000000000000" pitchFamily="18" charset="-128"/>
              <a:cs typeface="小塚明朝 Pro B"/>
            </a:endParaRPr>
          </a:p>
        </p:txBody>
      </p:sp>
      <p:sp>
        <p:nvSpPr>
          <p:cNvPr id="20" name="object 5"/>
          <p:cNvSpPr txBox="1"/>
          <p:nvPr/>
        </p:nvSpPr>
        <p:spPr>
          <a:xfrm>
            <a:off x="2147177" y="8011694"/>
            <a:ext cx="3483103" cy="143627"/>
          </a:xfrm>
          <a:prstGeom prst="rect">
            <a:avLst/>
          </a:prstGeom>
        </p:spPr>
        <p:txBody>
          <a:bodyPr vert="horz" wrap="square" lIns="0" tIns="12698" rIns="0" bIns="0" rtlCol="0">
            <a:spAutoFit/>
          </a:bodyPr>
          <a:lstStyle/>
          <a:p>
            <a:pPr algn="ctr" defTabSz="914309"/>
            <a:r>
              <a:rPr sz="850" spc="100" dirty="0" smtClean="0">
                <a:solidFill>
                  <a:srgbClr val="414042"/>
                </a:solidFill>
                <a:latin typeface="HGP明朝B" panose="02020800000000000000" pitchFamily="18" charset="-128"/>
                <a:ea typeface="HGP明朝B" panose="02020800000000000000" pitchFamily="18" charset="-128"/>
                <a:cs typeface="小塚明朝 Pro M"/>
              </a:rPr>
              <a:t>リニューアルオープン</a:t>
            </a:r>
            <a:endParaRPr sz="1350" spc="100" dirty="0">
              <a:solidFill>
                <a:prstClr val="black"/>
              </a:solidFill>
              <a:latin typeface="HGP明朝B" panose="02020800000000000000" pitchFamily="18" charset="-128"/>
              <a:ea typeface="HGP明朝B" panose="02020800000000000000" pitchFamily="18" charset="-128"/>
              <a:cs typeface="小塚明朝 Pro B"/>
            </a:endParaRPr>
          </a:p>
        </p:txBody>
      </p:sp>
      <p:sp>
        <p:nvSpPr>
          <p:cNvPr id="21" name="object 5"/>
          <p:cNvSpPr txBox="1"/>
          <p:nvPr/>
        </p:nvSpPr>
        <p:spPr>
          <a:xfrm>
            <a:off x="2147177" y="8264825"/>
            <a:ext cx="3483103" cy="228266"/>
          </a:xfrm>
          <a:prstGeom prst="rect">
            <a:avLst/>
          </a:prstGeom>
        </p:spPr>
        <p:txBody>
          <a:bodyPr vert="horz" wrap="square" lIns="0" tIns="12698" rIns="0" bIns="0" rtlCol="0">
            <a:spAutoFit/>
          </a:bodyPr>
          <a:lstStyle/>
          <a:p>
            <a:pPr algn="ctr" defTabSz="914309"/>
            <a:r>
              <a:rPr sz="1400" b="1" spc="200" dirty="0" smtClean="0">
                <a:solidFill>
                  <a:srgbClr val="414042"/>
                </a:solidFill>
                <a:latin typeface="HGP明朝B" panose="02020800000000000000" pitchFamily="18" charset="-128"/>
                <a:ea typeface="HGP明朝B" panose="02020800000000000000" pitchFamily="18" charset="-128"/>
                <a:cs typeface="小塚明朝 Pro B"/>
              </a:rPr>
              <a:t>2018</a:t>
            </a:r>
            <a:r>
              <a:rPr sz="1400" b="1" spc="200" dirty="0">
                <a:solidFill>
                  <a:srgbClr val="414042"/>
                </a:solidFill>
                <a:latin typeface="HGP明朝B" panose="02020800000000000000" pitchFamily="18" charset="-128"/>
                <a:ea typeface="HGP明朝B" panose="02020800000000000000" pitchFamily="18" charset="-128"/>
                <a:cs typeface="小塚明朝 Pro B"/>
              </a:rPr>
              <a:t>年</a:t>
            </a:r>
            <a:r>
              <a:rPr sz="1400" b="1" spc="200" dirty="0" smtClean="0">
                <a:solidFill>
                  <a:srgbClr val="414042"/>
                </a:solidFill>
                <a:latin typeface="HGP明朝B" panose="02020800000000000000" pitchFamily="18" charset="-128"/>
                <a:ea typeface="HGP明朝B" panose="02020800000000000000" pitchFamily="18" charset="-128"/>
                <a:cs typeface="小塚明朝 Pro B"/>
              </a:rPr>
              <a:t>3月31日</a:t>
            </a:r>
            <a:r>
              <a:rPr sz="1350" b="1" spc="200" baseline="3086" dirty="0">
                <a:solidFill>
                  <a:srgbClr val="414042"/>
                </a:solidFill>
                <a:latin typeface="HGP明朝B" panose="02020800000000000000" pitchFamily="18" charset="-128"/>
                <a:ea typeface="HGP明朝B" panose="02020800000000000000" pitchFamily="18" charset="-128"/>
                <a:cs typeface="小塚明朝 Pro B"/>
              </a:rPr>
              <a:t>（土） </a:t>
            </a:r>
            <a:endParaRPr sz="1350" spc="200" baseline="3086" dirty="0">
              <a:solidFill>
                <a:prstClr val="black"/>
              </a:solidFill>
              <a:latin typeface="HGP明朝B" panose="02020800000000000000" pitchFamily="18" charset="-128"/>
              <a:ea typeface="HGP明朝B" panose="02020800000000000000" pitchFamily="18" charset="-128"/>
              <a:cs typeface="小塚明朝 Pro B"/>
            </a:endParaRPr>
          </a:p>
        </p:txBody>
      </p:sp>
      <p:sp>
        <p:nvSpPr>
          <p:cNvPr id="22" name="object 4"/>
          <p:cNvSpPr txBox="1"/>
          <p:nvPr/>
        </p:nvSpPr>
        <p:spPr>
          <a:xfrm>
            <a:off x="1490465" y="9558235"/>
            <a:ext cx="4951644" cy="225053"/>
          </a:xfrm>
          <a:prstGeom prst="rect">
            <a:avLst/>
          </a:prstGeom>
        </p:spPr>
        <p:txBody>
          <a:bodyPr vert="horz" wrap="square" lIns="0" tIns="62856" rIns="0" bIns="0" rtlCol="0">
            <a:spAutoFit/>
          </a:bodyPr>
          <a:lstStyle/>
          <a:p>
            <a:pPr marR="17143" algn="ctr" defTabSz="914309"/>
            <a:r>
              <a:rPr sz="1050" b="1" spc="150" dirty="0" smtClean="0">
                <a:solidFill>
                  <a:srgbClr val="414042"/>
                </a:solidFill>
                <a:latin typeface="HGP明朝B" panose="02020800000000000000" pitchFamily="18" charset="-128"/>
                <a:ea typeface="HGP明朝B" panose="02020800000000000000" pitchFamily="18" charset="-128"/>
                <a:cs typeface="小塚明朝 Pro B"/>
              </a:rPr>
              <a:t>Cafe </a:t>
            </a:r>
            <a:r>
              <a:rPr sz="1050" b="1" spc="150" dirty="0">
                <a:solidFill>
                  <a:srgbClr val="414042"/>
                </a:solidFill>
                <a:latin typeface="HGP明朝B" panose="02020800000000000000" pitchFamily="18" charset="-128"/>
                <a:ea typeface="HGP明朝B" panose="02020800000000000000" pitchFamily="18" charset="-128"/>
                <a:cs typeface="小塚明朝 Pro B"/>
              </a:rPr>
              <a:t>ASKUL 店 主 </a:t>
            </a:r>
            <a:endParaRPr sz="1050" spc="150" dirty="0">
              <a:solidFill>
                <a:prstClr val="black"/>
              </a:solidFill>
              <a:latin typeface="HGP明朝B" panose="02020800000000000000" pitchFamily="18" charset="-128"/>
              <a:ea typeface="HGP明朝B" panose="02020800000000000000" pitchFamily="18" charset="-128"/>
              <a:cs typeface="小塚明朝 Pro B"/>
            </a:endParaRPr>
          </a:p>
        </p:txBody>
      </p:sp>
      <p:sp>
        <p:nvSpPr>
          <p:cNvPr id="23" name="object 4"/>
          <p:cNvSpPr txBox="1"/>
          <p:nvPr/>
        </p:nvSpPr>
        <p:spPr>
          <a:xfrm>
            <a:off x="1487224" y="8845145"/>
            <a:ext cx="4951644" cy="455885"/>
          </a:xfrm>
          <a:prstGeom prst="rect">
            <a:avLst/>
          </a:prstGeom>
        </p:spPr>
        <p:txBody>
          <a:bodyPr vert="horz" wrap="square" lIns="0" tIns="62856" rIns="0" bIns="0" rtlCol="0">
            <a:spAutoFit/>
          </a:bodyPr>
          <a:lstStyle/>
          <a:p>
            <a:pPr algn="ctr" defTabSz="914309">
              <a:lnSpc>
                <a:spcPct val="150000"/>
              </a:lnSpc>
            </a:pPr>
            <a:r>
              <a:rPr sz="850" spc="200" dirty="0" smtClean="0">
                <a:solidFill>
                  <a:srgbClr val="414042"/>
                </a:solidFill>
                <a:latin typeface="HGP明朝B" panose="02020800000000000000" pitchFamily="18" charset="-128"/>
                <a:ea typeface="HGP明朝B" panose="02020800000000000000" pitchFamily="18" charset="-128"/>
                <a:cs typeface="小塚明朝 Pro M"/>
              </a:rPr>
              <a:t>店内のリニューアル工事のため、誠に勝手ながらお休みさせていただきます</a:t>
            </a:r>
            <a:r>
              <a:rPr sz="850" spc="200" dirty="0">
                <a:solidFill>
                  <a:srgbClr val="414042"/>
                </a:solidFill>
                <a:latin typeface="HGP明朝B" panose="02020800000000000000" pitchFamily="18" charset="-128"/>
                <a:ea typeface="HGP明朝B" panose="02020800000000000000" pitchFamily="18" charset="-128"/>
                <a:cs typeface="小塚明朝 Pro M"/>
              </a:rPr>
              <a:t>。</a:t>
            </a:r>
            <a:endParaRPr sz="850" spc="200" dirty="0">
              <a:solidFill>
                <a:prstClr val="black"/>
              </a:solidFill>
              <a:latin typeface="HGP明朝B" panose="02020800000000000000" pitchFamily="18" charset="-128"/>
              <a:ea typeface="HGP明朝B" panose="02020800000000000000" pitchFamily="18" charset="-128"/>
              <a:cs typeface="小塚明朝 Pro M"/>
            </a:endParaRPr>
          </a:p>
          <a:p>
            <a:pPr algn="ctr" defTabSz="914309">
              <a:lnSpc>
                <a:spcPct val="150000"/>
              </a:lnSpc>
            </a:pPr>
            <a:r>
              <a:rPr sz="850" spc="200" dirty="0" smtClean="0">
                <a:solidFill>
                  <a:srgbClr val="414042"/>
                </a:solidFill>
                <a:latin typeface="HGP明朝B" panose="02020800000000000000" pitchFamily="18" charset="-128"/>
                <a:ea typeface="HGP明朝B" panose="02020800000000000000" pitchFamily="18" charset="-128"/>
                <a:cs typeface="小塚明朝 Pro M"/>
              </a:rPr>
              <a:t>お客様にはご迷惑をおかけしますが引き続きご愛顧のほどよろしくお願い申し上げます</a:t>
            </a:r>
            <a:endParaRPr sz="1050" spc="200" dirty="0">
              <a:solidFill>
                <a:prstClr val="black"/>
              </a:solidFill>
              <a:latin typeface="HGP明朝B" panose="02020800000000000000" pitchFamily="18" charset="-128"/>
              <a:ea typeface="HGP明朝B" panose="02020800000000000000" pitchFamily="18" charset="-128"/>
              <a:cs typeface="小塚明朝 Pro B"/>
            </a:endParaRPr>
          </a:p>
        </p:txBody>
      </p:sp>
      <p:sp>
        <p:nvSpPr>
          <p:cNvPr id="24" name="bk object 21"/>
          <p:cNvSpPr/>
          <p:nvPr/>
        </p:nvSpPr>
        <p:spPr>
          <a:xfrm>
            <a:off x="3331369" y="10125075"/>
            <a:ext cx="45719" cy="438600"/>
          </a:xfrm>
          <a:custGeom>
            <a:avLst/>
            <a:gdLst/>
            <a:ahLst/>
            <a:cxnLst/>
            <a:rect l="l" t="t" r="r" b="b"/>
            <a:pathLst>
              <a:path h="415290">
                <a:moveTo>
                  <a:pt x="0" y="0"/>
                </a:moveTo>
                <a:lnTo>
                  <a:pt x="0" y="414870"/>
                </a:lnTo>
              </a:path>
            </a:pathLst>
          </a:custGeom>
          <a:ln w="12700">
            <a:solidFill>
              <a:srgbClr val="FFFFFF"/>
            </a:solidFill>
          </a:ln>
        </p:spPr>
        <p:txBody>
          <a:bodyPr wrap="square" lIns="0" tIns="0" rIns="0" bIns="0" rtlCol="0"/>
          <a:lstStyle/>
          <a:p>
            <a:pPr defTabSz="914309"/>
            <a:endParaRPr sz="1800" smtClean="0">
              <a:solidFill>
                <a:prstClr val="black"/>
              </a:solidFill>
            </a:endParaRPr>
          </a:p>
        </p:txBody>
      </p:sp>
    </p:spTree>
  </p:cSld>
  <p:clrMapOvr>
    <a:masterClrMapping/>
  </p:clrMapOvr>
</p:sld>
</file>

<file path=ppt/theme/theme1.xml><?xml version="1.0" encoding="utf-8"?>
<a:theme xmlns:a="http://schemas.openxmlformats.org/drawingml/2006/main" name="1_ガイド入りテンプレートサンプル20130531三木さん">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wrap="none" lIns="0" tIns="0" rIns="0" bIns="0" anchor="ctr" anchorCtr="0">
        <a:spAutoFit/>
      </a:bodyPr>
      <a:lstStyle>
        <a:defPPr fontAlgn="ctr">
          <a:defRPr dirty="0">
            <a:latin typeface="メイリオ" panose="020B0604030504040204" pitchFamily="50" charset="-128"/>
            <a:ea typeface="メイリオ" panose="020B0604030504040204" pitchFamily="50" charset="-128"/>
            <a:cs typeface="メイリオ" panose="020B0604030504040204" pitchFamily="50" charset="-128"/>
          </a:defRPr>
        </a:defPPr>
      </a:lstStyle>
    </a:spDef>
    <a:txDef>
      <a:spPr>
        <a:noFill/>
      </a:spPr>
      <a:bodyPr wrap="square" lIns="0" tIns="0" rIns="0" bIns="0" rtlCol="0" anchor="ctr" anchorCtr="0">
        <a:spAutoFit/>
      </a:bodyPr>
      <a:lstStyle>
        <a:defPPr fontAlgn="ctr">
          <a:defRPr sz="1800" dirty="0" smtClean="0">
            <a:latin typeface="メイリオ" panose="020B0604030504040204" pitchFamily="50" charset="-128"/>
            <a:ea typeface="メイリオ" panose="020B0604030504040204" pitchFamily="50" charset="-128"/>
            <a:cs typeface="メイリオ" panose="020B0604030504040204" pitchFamily="50" charset="-128"/>
          </a:defRPr>
        </a:defPPr>
      </a:lstStyle>
    </a:txDef>
  </a:objectDefaults>
  <a:extraClrSchemeLst/>
  <a:extLst>
    <a:ext uri="{05A4C25C-085E-4340-85A3-A5531E510DB2}">
      <thm15:themeFamily xmlns:thm15="http://schemas.microsoft.com/office/thememl/2012/main" name="5.potx" id="{3F8E5C06-014F-4A13-A3C7-E133BECAFD1E}" vid="{BD152B00-4CFD-4022-8208-530F7579D794}"/>
    </a:ext>
  </a:extLst>
</a:theme>
</file>

<file path=ppt/theme/theme2.xml><?xml version="1.0" encoding="utf-8"?>
<a:theme xmlns:a="http://schemas.openxmlformats.org/drawingml/2006/main" name="デザインの設定">
  <a:themeElements>
    <a:clrScheme name="スカイ">
      <a:dk1>
        <a:sysClr val="windowText" lastClr="000000"/>
      </a:dk1>
      <a:lt1>
        <a:sysClr val="window" lastClr="FFFFFF"/>
      </a:lt1>
      <a:dk2>
        <a:srgbClr val="1782BF"/>
      </a:dk2>
      <a:lt2>
        <a:srgbClr val="62BCE9"/>
      </a:lt2>
      <a:accent1>
        <a:srgbClr val="073779"/>
      </a:accent1>
      <a:accent2>
        <a:srgbClr val="8FD9FB"/>
      </a:accent2>
      <a:accent3>
        <a:srgbClr val="FFCC00"/>
      </a:accent3>
      <a:accent4>
        <a:srgbClr val="EB6615"/>
      </a:accent4>
      <a:accent5>
        <a:srgbClr val="C76402"/>
      </a:accent5>
      <a:accent6>
        <a:srgbClr val="B523B4"/>
      </a:accent6>
      <a:hlink>
        <a:srgbClr val="FFDE26"/>
      </a:hlink>
      <a:folHlink>
        <a:srgbClr val="DEBE00"/>
      </a:folHlink>
    </a:clrScheme>
    <a:fontScheme name="インスピレーション">
      <a:majorFont>
        <a:latin typeface="News Gothic MT"/>
        <a:ea typeface=""/>
        <a:cs typeface=""/>
        <a:font script="Jpan" typeface="メイリオ"/>
        <a:font script="Hans" typeface="宋体"/>
        <a:font script="Hant" typeface="新細明體"/>
      </a:majorFont>
      <a:minorFont>
        <a:latin typeface="News Gothic MT"/>
        <a:ea typeface=""/>
        <a:cs typeface=""/>
        <a:font script="Jpan" typeface="メイリオ"/>
        <a:font script="Hans" typeface="宋体"/>
        <a:font script="Hant" typeface="新細明體"/>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162</Words>
  <Application>Microsoft Office PowerPoint</Application>
  <PresentationFormat>ユーザー設定</PresentationFormat>
  <Paragraphs>28</Paragraphs>
  <Slides>2</Slides>
  <Notes>0</Notes>
  <HiddenSlides>0</HiddenSlides>
  <MMClips>0</MMClips>
  <ScaleCrop>false</ScaleCrop>
  <HeadingPairs>
    <vt:vector size="6" baseType="variant">
      <vt:variant>
        <vt:lpstr>使用されているフォント</vt:lpstr>
      </vt:variant>
      <vt:variant>
        <vt:i4>13</vt:i4>
      </vt:variant>
      <vt:variant>
        <vt:lpstr>テーマ</vt:lpstr>
      </vt:variant>
      <vt:variant>
        <vt:i4>3</vt:i4>
      </vt:variant>
      <vt:variant>
        <vt:lpstr>スライド タイトル</vt:lpstr>
      </vt:variant>
      <vt:variant>
        <vt:i4>2</vt:i4>
      </vt:variant>
    </vt:vector>
  </HeadingPairs>
  <TitlesOfParts>
    <vt:vector size="18" baseType="lpstr">
      <vt:lpstr>HGP明朝B</vt:lpstr>
      <vt:lpstr>HGP明朝E</vt:lpstr>
      <vt:lpstr>HG丸ｺﾞｼｯｸM-PRO</vt:lpstr>
      <vt:lpstr>HG明朝B</vt:lpstr>
      <vt:lpstr>ＭＳ Ｐゴシック</vt:lpstr>
      <vt:lpstr>News Gothic MT</vt:lpstr>
      <vt:lpstr>メイリオ</vt:lpstr>
      <vt:lpstr>小塚明朝 Pro B</vt:lpstr>
      <vt:lpstr>小塚明朝 Pro M</vt:lpstr>
      <vt:lpstr>Arial</vt:lpstr>
      <vt:lpstr>Calibri</vt:lpstr>
      <vt:lpstr>Calibri Light</vt:lpstr>
      <vt:lpstr>Times New Roman</vt:lpstr>
      <vt:lpstr>1_ガイド入りテンプレートサンプル20130531三木さん</vt:lpstr>
      <vt:lpstr>デザインの設定</vt:lpstr>
      <vt:lpstr>1_Office Theme</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2017-01-20T02:56:24Z</dcterms:created>
  <dcterms:modified xsi:type="dcterms:W3CDTF">2018-02-09T03:02:09Z</dcterms:modified>
</cp:coreProperties>
</file>