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6" r:id="rId1"/>
    <p:sldMasterId id="2147483689" r:id="rId2"/>
    <p:sldMasterId id="2147483700" r:id="rId3"/>
  </p:sldMasterIdLst>
  <p:notesMasterIdLst>
    <p:notesMasterId r:id="rId6"/>
  </p:notesMasterIdLst>
  <p:handoutMasterIdLst>
    <p:handoutMasterId r:id="rId7"/>
  </p:handoutMasterIdLst>
  <p:sldIdLst>
    <p:sldId id="260" r:id="rId4"/>
    <p:sldId id="268" r:id="rId5"/>
  </p:sldIdLst>
  <p:sldSz cx="7775575" cy="10907713"/>
  <p:notesSz cx="7318375" cy="10450513"/>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2">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B0"/>
    <a:srgbClr val="FF0000"/>
    <a:srgbClr val="E65727"/>
    <a:srgbClr val="923186"/>
    <a:srgbClr val="489D2F"/>
    <a:srgbClr val="DC2A6B"/>
    <a:srgbClr val="B0D2DF"/>
    <a:srgbClr val="EDACB7"/>
    <a:srgbClr val="FAF4B2"/>
    <a:srgbClr val="FFFD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507" autoAdjust="0"/>
  </p:normalViewPr>
  <p:slideViewPr>
    <p:cSldViewPr snapToGrid="0">
      <p:cViewPr varScale="1">
        <p:scale>
          <a:sx n="67" d="100"/>
          <a:sy n="67" d="100"/>
        </p:scale>
        <p:origin x="2622" y="96"/>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92"/>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3171825" cy="522288"/>
          </a:xfrm>
          <a:prstGeom prst="rect">
            <a:avLst/>
          </a:prstGeom>
        </p:spPr>
        <p:txBody>
          <a:bodyPr vert="horz" lIns="91396" tIns="45699" rIns="91396" bIns="45699" rtlCol="0"/>
          <a:lstStyle>
            <a:lvl1pPr algn="l">
              <a:defRPr sz="1100"/>
            </a:lvl1pPr>
          </a:lstStyle>
          <a:p>
            <a:endParaRPr kumimoji="1" lang="ja-JP" altLang="en-US" dirty="0"/>
          </a:p>
        </p:txBody>
      </p:sp>
      <p:sp>
        <p:nvSpPr>
          <p:cNvPr id="3" name="日付プレースホルダー 2"/>
          <p:cNvSpPr>
            <a:spLocks noGrp="1"/>
          </p:cNvSpPr>
          <p:nvPr>
            <p:ph type="dt" sz="quarter" idx="1"/>
          </p:nvPr>
        </p:nvSpPr>
        <p:spPr>
          <a:xfrm>
            <a:off x="4144967" y="0"/>
            <a:ext cx="3171825" cy="522288"/>
          </a:xfrm>
          <a:prstGeom prst="rect">
            <a:avLst/>
          </a:prstGeom>
        </p:spPr>
        <p:txBody>
          <a:bodyPr vert="horz" lIns="91396" tIns="45699" rIns="91396" bIns="45699" rtlCol="0"/>
          <a:lstStyle>
            <a:lvl1pPr algn="r">
              <a:defRPr sz="1100"/>
            </a:lvl1pPr>
          </a:lstStyle>
          <a:p>
            <a:fld id="{EA4C0380-2DE9-498B-B68D-60B46204BA80}" type="datetimeFigureOut">
              <a:rPr kumimoji="1" lang="ja-JP" altLang="en-US" smtClean="0"/>
              <a:t>2018/2/9</a:t>
            </a:fld>
            <a:endParaRPr kumimoji="1" lang="ja-JP" altLang="en-US" dirty="0"/>
          </a:p>
        </p:txBody>
      </p:sp>
      <p:sp>
        <p:nvSpPr>
          <p:cNvPr id="4" name="フッター プレースホルダー 3"/>
          <p:cNvSpPr>
            <a:spLocks noGrp="1"/>
          </p:cNvSpPr>
          <p:nvPr>
            <p:ph type="ftr" sz="quarter" idx="2"/>
          </p:nvPr>
        </p:nvSpPr>
        <p:spPr>
          <a:xfrm>
            <a:off x="5" y="9926643"/>
            <a:ext cx="3171825" cy="522287"/>
          </a:xfrm>
          <a:prstGeom prst="rect">
            <a:avLst/>
          </a:prstGeom>
        </p:spPr>
        <p:txBody>
          <a:bodyPr vert="horz" lIns="91396" tIns="45699" rIns="91396" bIns="45699" rtlCol="0" anchor="b"/>
          <a:lstStyle>
            <a:lvl1pPr algn="l">
              <a:defRPr sz="1100"/>
            </a:lvl1pPr>
          </a:lstStyle>
          <a:p>
            <a:endParaRPr kumimoji="1" lang="ja-JP" altLang="en-US" dirty="0"/>
          </a:p>
        </p:txBody>
      </p:sp>
      <p:sp>
        <p:nvSpPr>
          <p:cNvPr id="5" name="スライド番号プレースホルダー 4"/>
          <p:cNvSpPr>
            <a:spLocks noGrp="1"/>
          </p:cNvSpPr>
          <p:nvPr>
            <p:ph type="sldNum" sz="quarter" idx="3"/>
          </p:nvPr>
        </p:nvSpPr>
        <p:spPr>
          <a:xfrm>
            <a:off x="4144967" y="9926643"/>
            <a:ext cx="3171825" cy="522287"/>
          </a:xfrm>
          <a:prstGeom prst="rect">
            <a:avLst/>
          </a:prstGeom>
        </p:spPr>
        <p:txBody>
          <a:bodyPr vert="horz" lIns="91396" tIns="45699" rIns="91396" bIns="45699" rtlCol="0" anchor="b"/>
          <a:lstStyle>
            <a:lvl1pPr algn="r">
              <a:defRPr sz="11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3171295" cy="524339"/>
          </a:xfrm>
          <a:prstGeom prst="rect">
            <a:avLst/>
          </a:prstGeom>
        </p:spPr>
        <p:txBody>
          <a:bodyPr vert="horz" lIns="97119" tIns="48560" rIns="97119" bIns="48560" rtlCol="0"/>
          <a:lstStyle>
            <a:lvl1pPr algn="l">
              <a:defRPr sz="1100"/>
            </a:lvl1pPr>
          </a:lstStyle>
          <a:p>
            <a:endParaRPr kumimoji="1" lang="ja-JP" altLang="en-US" dirty="0"/>
          </a:p>
        </p:txBody>
      </p:sp>
      <p:sp>
        <p:nvSpPr>
          <p:cNvPr id="3" name="日付プレースホルダー 2"/>
          <p:cNvSpPr>
            <a:spLocks noGrp="1"/>
          </p:cNvSpPr>
          <p:nvPr>
            <p:ph type="dt" idx="1"/>
          </p:nvPr>
        </p:nvSpPr>
        <p:spPr>
          <a:xfrm>
            <a:off x="4145393" y="3"/>
            <a:ext cx="3171295" cy="524339"/>
          </a:xfrm>
          <a:prstGeom prst="rect">
            <a:avLst/>
          </a:prstGeom>
        </p:spPr>
        <p:txBody>
          <a:bodyPr vert="horz" lIns="97119" tIns="48560" rIns="97119" bIns="48560" rtlCol="0"/>
          <a:lstStyle>
            <a:lvl1pPr algn="r">
              <a:defRPr sz="1100"/>
            </a:lvl1pPr>
          </a:lstStyle>
          <a:p>
            <a:fld id="{70F99883-74AE-4A2C-81B7-5B86A08198C0}" type="datetimeFigureOut">
              <a:rPr kumimoji="1" lang="ja-JP" altLang="en-US" smtClean="0"/>
              <a:t>2018/2/9</a:t>
            </a:fld>
            <a:endParaRPr kumimoji="1" lang="ja-JP" altLang="en-US" dirty="0"/>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19" tIns="48560" rIns="97119" bIns="48560" rtlCol="0" anchor="ctr"/>
          <a:lstStyle/>
          <a:p>
            <a:endParaRPr lang="ja-JP" altLang="en-US" dirty="0"/>
          </a:p>
        </p:txBody>
      </p:sp>
      <p:sp>
        <p:nvSpPr>
          <p:cNvPr id="5" name="ノート プレースホルダー 4"/>
          <p:cNvSpPr>
            <a:spLocks noGrp="1"/>
          </p:cNvSpPr>
          <p:nvPr>
            <p:ph type="body" sz="quarter" idx="3"/>
          </p:nvPr>
        </p:nvSpPr>
        <p:spPr>
          <a:xfrm>
            <a:off x="731838" y="5029313"/>
            <a:ext cx="5854700" cy="4114889"/>
          </a:xfrm>
          <a:prstGeom prst="rect">
            <a:avLst/>
          </a:prstGeom>
        </p:spPr>
        <p:txBody>
          <a:bodyPr vert="horz" lIns="97119" tIns="48560" rIns="97119" bIns="4856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926178"/>
            <a:ext cx="3171295" cy="524338"/>
          </a:xfrm>
          <a:prstGeom prst="rect">
            <a:avLst/>
          </a:prstGeom>
        </p:spPr>
        <p:txBody>
          <a:bodyPr vert="horz" lIns="97119" tIns="48560" rIns="97119" bIns="48560" rtlCol="0" anchor="b"/>
          <a:lstStyle>
            <a:lvl1pPr algn="l">
              <a:defRPr sz="1100"/>
            </a:lvl1pPr>
          </a:lstStyle>
          <a:p>
            <a:endParaRPr kumimoji="1" lang="ja-JP" altLang="en-US" dirty="0"/>
          </a:p>
        </p:txBody>
      </p:sp>
      <p:sp>
        <p:nvSpPr>
          <p:cNvPr id="7" name="スライド番号プレースホルダー 6"/>
          <p:cNvSpPr>
            <a:spLocks noGrp="1"/>
          </p:cNvSpPr>
          <p:nvPr>
            <p:ph type="sldNum" sz="quarter" idx="5"/>
          </p:nvPr>
        </p:nvSpPr>
        <p:spPr>
          <a:xfrm>
            <a:off x="4145393" y="9926178"/>
            <a:ext cx="3171295" cy="524338"/>
          </a:xfrm>
          <a:prstGeom prst="rect">
            <a:avLst/>
          </a:prstGeom>
        </p:spPr>
        <p:txBody>
          <a:bodyPr vert="horz" lIns="97119" tIns="48560" rIns="97119" bIns="48560" rtlCol="0" anchor="b"/>
          <a:lstStyle>
            <a:lvl1pPr algn="r">
              <a:defRPr sz="11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2/9/2018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8" name="図プレースホルダー 7"/>
          <p:cNvSpPr>
            <a:spLocks noGrp="1"/>
          </p:cNvSpPr>
          <p:nvPr>
            <p:ph type="pic" sz="quarter" idx="11" hasCustomPrompt="1"/>
          </p:nvPr>
        </p:nvSpPr>
        <p:spPr>
          <a:xfrm>
            <a:off x="365570" y="1"/>
            <a:ext cx="7119493" cy="3444288"/>
          </a:xfrm>
          <a:prstGeom prst="rect">
            <a:avLst/>
          </a:prstGeom>
        </p:spPr>
        <p:txBody>
          <a:bodyPr vert="horz" anchor="ctr"/>
          <a:lstStyle>
            <a:lvl1pPr algn="ctr">
              <a:defRPr sz="2000"/>
            </a:lvl1pPr>
          </a:lstStyle>
          <a:p>
            <a:r>
              <a:rPr kumimoji="1" lang="ja-JP" altLang="en-US" dirty="0" smtClean="0"/>
              <a:t>写真を入れて最背面へ配置してください</a:t>
            </a:r>
            <a:endParaRPr kumimoji="1" lang="ja-JP" altLang="en-US" dirty="0"/>
          </a:p>
        </p:txBody>
      </p:sp>
    </p:spTree>
    <p:extLst>
      <p:ext uri="{BB962C8B-B14F-4D97-AF65-F5344CB8AC3E}">
        <p14:creationId xmlns:p14="http://schemas.microsoft.com/office/powerpoint/2010/main" val="394465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2645855" y="10144173"/>
            <a:ext cx="2490217" cy="308674"/>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a:xfrm>
            <a:off x="389096" y="10144173"/>
            <a:ext cx="1789843" cy="308674"/>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2/9/2018</a:t>
            </a:fld>
            <a:endParaRPr lang="en-US">
              <a:solidFill>
                <a:prstClr val="black">
                  <a:tint val="75000"/>
                </a:prstClr>
              </a:solidFill>
            </a:endParaRPr>
          </a:p>
        </p:txBody>
      </p:sp>
      <p:sp>
        <p:nvSpPr>
          <p:cNvPr id="4" name="Holder 4"/>
          <p:cNvSpPr>
            <a:spLocks noGrp="1"/>
          </p:cNvSpPr>
          <p:nvPr>
            <p:ph type="sldNum" sz="quarter" idx="7"/>
          </p:nvPr>
        </p:nvSpPr>
        <p:spPr>
          <a:xfrm>
            <a:off x="5602988" y="10144173"/>
            <a:ext cx="1789843" cy="308674"/>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8422327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83" r:id="rId1"/>
    <p:sldLayoutId id="2147483688" r:id="rId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388938" y="10109200"/>
            <a:ext cx="1814512" cy="5810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738FA-7C4C-0845-BB42-5D9BC3AC2472}" type="datetimeFigureOut">
              <a:rPr kumimoji="1" lang="ja-JP" altLang="en-US" smtClean="0"/>
              <a:t>2018/2/9</a:t>
            </a:fld>
            <a:endParaRPr kumimoji="1" lang="ja-JP" altLang="en-US"/>
          </a:p>
        </p:txBody>
      </p:sp>
      <p:sp>
        <p:nvSpPr>
          <p:cNvPr id="5" name="フッター プレースホルダー 4"/>
          <p:cNvSpPr>
            <a:spLocks noGrp="1"/>
          </p:cNvSpPr>
          <p:nvPr>
            <p:ph type="ftr" sz="quarter" idx="3"/>
          </p:nvPr>
        </p:nvSpPr>
        <p:spPr>
          <a:xfrm>
            <a:off x="2655888" y="10109200"/>
            <a:ext cx="2463800" cy="5810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572125" y="10109200"/>
            <a:ext cx="1814513" cy="5810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2F2E7-AB93-3F46-A354-39B52B0BB253}" type="slidenum">
              <a:rPr kumimoji="1" lang="ja-JP" altLang="en-US" smtClean="0"/>
              <a:t>‹#›</a:t>
            </a:fld>
            <a:endParaRPr kumimoji="1" lang="ja-JP" altLang="en-US"/>
          </a:p>
        </p:txBody>
      </p:sp>
    </p:spTree>
    <p:extLst>
      <p:ext uri="{BB962C8B-B14F-4D97-AF65-F5344CB8AC3E}">
        <p14:creationId xmlns:p14="http://schemas.microsoft.com/office/powerpoint/2010/main" val="1430896703"/>
      </p:ext>
    </p:extLst>
  </p:cSld>
  <p:clrMap bg1="lt1" tx1="dk1" bg2="lt2" tx2="dk2" accent1="accent1" accent2="accent2" accent3="accent3" accent4="accent4" accent5="accent5" accent6="accent6" hlink="hlink" folHlink="folHlink"/>
  <p:sldLayoutIdLst>
    <p:sldLayoutId id="2147483696" r:id="rId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89096" y="436309"/>
            <a:ext cx="7003735"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89096" y="2508774"/>
            <a:ext cx="700373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5855" y="10144173"/>
            <a:ext cx="2490217" cy="276959"/>
          </a:xfrm>
          <a:prstGeom prst="rect">
            <a:avLst/>
          </a:prstGeom>
        </p:spPr>
        <p:txBody>
          <a:bodyPr wrap="square" lIns="0" tIns="0" rIns="0" bIns="0">
            <a:spAutoFit/>
          </a:bodyPr>
          <a:lstStyle>
            <a:lvl1pPr algn="ctr">
              <a:defRPr>
                <a:solidFill>
                  <a:schemeClr val="tx1">
                    <a:tint val="75000"/>
                  </a:schemeClr>
                </a:solidFill>
              </a:defRPr>
            </a:lvl1pPr>
          </a:lstStyle>
          <a:p>
            <a:pPr defTabSz="914309"/>
            <a:endParaRPr lang="ja-JP" altLang="en-US" sz="1800">
              <a:solidFill>
                <a:prstClr val="black">
                  <a:tint val="75000"/>
                </a:prstClr>
              </a:solidFill>
            </a:endParaRPr>
          </a:p>
        </p:txBody>
      </p:sp>
      <p:sp>
        <p:nvSpPr>
          <p:cNvPr id="5" name="Holder 5"/>
          <p:cNvSpPr>
            <a:spLocks noGrp="1"/>
          </p:cNvSpPr>
          <p:nvPr>
            <p:ph type="dt" sz="half" idx="6"/>
          </p:nvPr>
        </p:nvSpPr>
        <p:spPr>
          <a:xfrm>
            <a:off x="389096" y="10144173"/>
            <a:ext cx="1789843" cy="276959"/>
          </a:xfrm>
          <a:prstGeom prst="rect">
            <a:avLst/>
          </a:prstGeom>
        </p:spPr>
        <p:txBody>
          <a:bodyPr wrap="square" lIns="0" tIns="0" rIns="0" bIns="0">
            <a:spAutoFit/>
          </a:bodyPr>
          <a:lstStyle>
            <a:lvl1pPr algn="l">
              <a:defRPr>
                <a:solidFill>
                  <a:schemeClr val="tx1">
                    <a:tint val="75000"/>
                  </a:schemeClr>
                </a:solidFill>
              </a:defRPr>
            </a:lvl1pPr>
          </a:lstStyle>
          <a:p>
            <a:pPr defTabSz="914309"/>
            <a:fld id="{1D8BD707-D9CF-40AE-B4C6-C98DA3205C09}" type="datetimeFigureOut">
              <a:rPr lang="en-US" sz="1800" smtClean="0">
                <a:solidFill>
                  <a:prstClr val="black">
                    <a:tint val="75000"/>
                  </a:prstClr>
                </a:solidFill>
              </a:rPr>
              <a:pPr defTabSz="914309"/>
              <a:t>2/9/2018</a:t>
            </a:fld>
            <a:endParaRPr lang="en-US" sz="1800">
              <a:solidFill>
                <a:prstClr val="black">
                  <a:tint val="75000"/>
                </a:prstClr>
              </a:solidFill>
            </a:endParaRPr>
          </a:p>
        </p:txBody>
      </p:sp>
      <p:sp>
        <p:nvSpPr>
          <p:cNvPr id="6" name="Holder 6"/>
          <p:cNvSpPr>
            <a:spLocks noGrp="1"/>
          </p:cNvSpPr>
          <p:nvPr>
            <p:ph type="sldNum" sz="quarter" idx="7"/>
          </p:nvPr>
        </p:nvSpPr>
        <p:spPr>
          <a:xfrm>
            <a:off x="5602988" y="10144173"/>
            <a:ext cx="1789843" cy="276959"/>
          </a:xfrm>
          <a:prstGeom prst="rect">
            <a:avLst/>
          </a:prstGeom>
        </p:spPr>
        <p:txBody>
          <a:bodyPr wrap="square" lIns="0" tIns="0" rIns="0" bIns="0">
            <a:spAutoFit/>
          </a:bodyPr>
          <a:lstStyle>
            <a:lvl1pPr algn="r">
              <a:defRPr>
                <a:solidFill>
                  <a:schemeClr val="tx1">
                    <a:tint val="75000"/>
                  </a:schemeClr>
                </a:solidFill>
              </a:defRPr>
            </a:lvl1pPr>
          </a:lstStyle>
          <a:p>
            <a:pPr defTabSz="914309"/>
            <a:fld id="{B6F15528-21DE-4FAA-801E-634DDDAF4B2B}" type="slidenum">
              <a:rPr lang="en-US" altLang="ja-JP" sz="1800" smtClean="0">
                <a:solidFill>
                  <a:prstClr val="black">
                    <a:tint val="75000"/>
                  </a:prstClr>
                </a:solidFill>
              </a:rPr>
              <a:pPr defTabSz="914309"/>
              <a:t>‹#›</a:t>
            </a:fld>
            <a:endParaRPr lang="en-US" altLang="ja-JP" sz="1800">
              <a:solidFill>
                <a:prstClr val="black">
                  <a:tint val="75000"/>
                </a:prstClr>
              </a:solidFill>
            </a:endParaRPr>
          </a:p>
        </p:txBody>
      </p:sp>
      <p:sp>
        <p:nvSpPr>
          <p:cNvPr id="15" name="bk object 16"/>
          <p:cNvSpPr/>
          <p:nvPr userDrawn="1"/>
        </p:nvSpPr>
        <p:spPr>
          <a:xfrm>
            <a:off x="0" y="0"/>
            <a:ext cx="7775994" cy="10908004"/>
          </a:xfrm>
          <a:prstGeom prst="rect">
            <a:avLst/>
          </a:prstGeom>
          <a:blipFill>
            <a:blip r:embed="rId3" cstate="print"/>
            <a:stretch>
              <a:fillRect/>
            </a:stretch>
          </a:blipFill>
        </p:spPr>
        <p:txBody>
          <a:bodyPr wrap="square" lIns="0" tIns="0" rIns="0" bIns="0" rtlCol="0"/>
          <a:lstStyle/>
          <a:p>
            <a:endParaRPr/>
          </a:p>
        </p:txBody>
      </p:sp>
      <p:sp>
        <p:nvSpPr>
          <p:cNvPr id="22" name="bk object 17"/>
          <p:cNvSpPr/>
          <p:nvPr userDrawn="1"/>
        </p:nvSpPr>
        <p:spPr>
          <a:xfrm>
            <a:off x="0" y="9961397"/>
            <a:ext cx="7776209" cy="946785"/>
          </a:xfrm>
          <a:custGeom>
            <a:avLst/>
            <a:gdLst/>
            <a:ahLst/>
            <a:cxnLst/>
            <a:rect l="l" t="t" r="r" b="b"/>
            <a:pathLst>
              <a:path w="7776209" h="946784">
                <a:moveTo>
                  <a:pt x="0" y="0"/>
                </a:moveTo>
                <a:lnTo>
                  <a:pt x="7775994" y="0"/>
                </a:lnTo>
                <a:lnTo>
                  <a:pt x="7775994" y="946607"/>
                </a:lnTo>
                <a:lnTo>
                  <a:pt x="0" y="946607"/>
                </a:lnTo>
                <a:lnTo>
                  <a:pt x="0" y="0"/>
                </a:lnTo>
                <a:close/>
              </a:path>
            </a:pathLst>
          </a:custGeom>
          <a:solidFill>
            <a:srgbClr val="544841"/>
          </a:solidFill>
        </p:spPr>
        <p:txBody>
          <a:bodyPr wrap="square" lIns="0" tIns="0" rIns="0" bIns="0" rtlCol="0"/>
          <a:lstStyle/>
          <a:p>
            <a:endParaRPr/>
          </a:p>
        </p:txBody>
      </p:sp>
    </p:spTree>
    <p:extLst>
      <p:ext uri="{BB962C8B-B14F-4D97-AF65-F5344CB8AC3E}">
        <p14:creationId xmlns:p14="http://schemas.microsoft.com/office/powerpoint/2010/main" val="2757196806"/>
      </p:ext>
    </p:extLst>
  </p:cSld>
  <p:clrMap bg1="lt1" tx1="dk1" bg2="lt2" tx2="dk2" accent1="accent1" accent2="accent2" accent3="accent3" accent4="accent4" accent5="accent5" accent6="accent6" hlink="hlink" folHlink="folHlink"/>
  <p:sldLayoutIdLst>
    <p:sldLayoutId id="2147483701" r:id="rId1"/>
  </p:sldLayoutIdLst>
  <p:txStyles>
    <p:titleStyle>
      <a:lvl1pPr>
        <a:defRPr>
          <a:latin typeface="+mj-lt"/>
          <a:ea typeface="+mj-ea"/>
          <a:cs typeface="+mj-cs"/>
        </a:defRPr>
      </a:lvl1pPr>
    </p:titleStyle>
    <p:bodyStyle>
      <a:lvl1pPr marL="0">
        <a:defRPr>
          <a:latin typeface="+mn-lt"/>
          <a:ea typeface="+mn-ea"/>
          <a:cs typeface="+mn-cs"/>
        </a:defRPr>
      </a:lvl1pPr>
      <a:lvl2pPr marL="457154">
        <a:defRPr>
          <a:latin typeface="+mn-lt"/>
          <a:ea typeface="+mn-ea"/>
          <a:cs typeface="+mn-cs"/>
        </a:defRPr>
      </a:lvl2pPr>
      <a:lvl3pPr marL="914309">
        <a:defRPr>
          <a:latin typeface="+mn-lt"/>
          <a:ea typeface="+mn-ea"/>
          <a:cs typeface="+mn-cs"/>
        </a:defRPr>
      </a:lvl3pPr>
      <a:lvl4pPr marL="1371463">
        <a:defRPr>
          <a:latin typeface="+mn-lt"/>
          <a:ea typeface="+mn-ea"/>
          <a:cs typeface="+mn-cs"/>
        </a:defRPr>
      </a:lvl4pPr>
      <a:lvl5pPr marL="1828617">
        <a:defRPr>
          <a:latin typeface="+mn-lt"/>
          <a:ea typeface="+mn-ea"/>
          <a:cs typeface="+mn-cs"/>
        </a:defRPr>
      </a:lvl5pPr>
      <a:lvl6pPr marL="2285771">
        <a:defRPr>
          <a:latin typeface="+mn-lt"/>
          <a:ea typeface="+mn-ea"/>
          <a:cs typeface="+mn-cs"/>
        </a:defRPr>
      </a:lvl6pPr>
      <a:lvl7pPr marL="2742926">
        <a:defRPr>
          <a:latin typeface="+mn-lt"/>
          <a:ea typeface="+mn-ea"/>
          <a:cs typeface="+mn-cs"/>
        </a:defRPr>
      </a:lvl7pPr>
      <a:lvl8pPr marL="3200080">
        <a:defRPr>
          <a:latin typeface="+mn-lt"/>
          <a:ea typeface="+mn-ea"/>
          <a:cs typeface="+mn-cs"/>
        </a:defRPr>
      </a:lvl8pPr>
      <a:lvl9pPr marL="3657234">
        <a:defRPr>
          <a:latin typeface="+mn-lt"/>
          <a:ea typeface="+mn-ea"/>
          <a:cs typeface="+mn-cs"/>
        </a:defRPr>
      </a:lvl9pPr>
    </p:bodyStyle>
    <p:otherStyle>
      <a:lvl1pPr marL="0">
        <a:defRPr>
          <a:latin typeface="+mn-lt"/>
          <a:ea typeface="+mn-ea"/>
          <a:cs typeface="+mn-cs"/>
        </a:defRPr>
      </a:lvl1pPr>
      <a:lvl2pPr marL="457154">
        <a:defRPr>
          <a:latin typeface="+mn-lt"/>
          <a:ea typeface="+mn-ea"/>
          <a:cs typeface="+mn-cs"/>
        </a:defRPr>
      </a:lvl2pPr>
      <a:lvl3pPr marL="914309">
        <a:defRPr>
          <a:latin typeface="+mn-lt"/>
          <a:ea typeface="+mn-ea"/>
          <a:cs typeface="+mn-cs"/>
        </a:defRPr>
      </a:lvl3pPr>
      <a:lvl4pPr marL="1371463">
        <a:defRPr>
          <a:latin typeface="+mn-lt"/>
          <a:ea typeface="+mn-ea"/>
          <a:cs typeface="+mn-cs"/>
        </a:defRPr>
      </a:lvl4pPr>
      <a:lvl5pPr marL="1828617">
        <a:defRPr>
          <a:latin typeface="+mn-lt"/>
          <a:ea typeface="+mn-ea"/>
          <a:cs typeface="+mn-cs"/>
        </a:defRPr>
      </a:lvl5pPr>
      <a:lvl6pPr marL="2285771">
        <a:defRPr>
          <a:latin typeface="+mn-lt"/>
          <a:ea typeface="+mn-ea"/>
          <a:cs typeface="+mn-cs"/>
        </a:defRPr>
      </a:lvl6pPr>
      <a:lvl7pPr marL="2742926">
        <a:defRPr>
          <a:latin typeface="+mn-lt"/>
          <a:ea typeface="+mn-ea"/>
          <a:cs typeface="+mn-cs"/>
        </a:defRPr>
      </a:lvl7pPr>
      <a:lvl8pPr marL="3200080">
        <a:defRPr>
          <a:latin typeface="+mn-lt"/>
          <a:ea typeface="+mn-ea"/>
          <a:cs typeface="+mn-cs"/>
        </a:defRPr>
      </a:lvl8pPr>
      <a:lvl9pPr marL="3657234">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図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7177" y="7485430"/>
            <a:ext cx="3486919" cy="277369"/>
          </a:xfrm>
          <a:prstGeom prst="rect">
            <a:avLst/>
          </a:prstGeom>
        </p:spPr>
      </p:pic>
      <p:pic>
        <p:nvPicPr>
          <p:cNvPr id="31" name="図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7177" y="8259229"/>
            <a:ext cx="3486919" cy="277369"/>
          </a:xfrm>
          <a:prstGeom prst="rect">
            <a:avLst/>
          </a:prstGeom>
        </p:spPr>
      </p:pic>
      <p:grpSp>
        <p:nvGrpSpPr>
          <p:cNvPr id="28" name="グループ化 27"/>
          <p:cNvGrpSpPr/>
          <p:nvPr/>
        </p:nvGrpSpPr>
        <p:grpSpPr>
          <a:xfrm>
            <a:off x="2246500" y="605350"/>
            <a:ext cx="3547879" cy="6082243"/>
            <a:chOff x="2246500" y="605350"/>
            <a:chExt cx="3547879" cy="6082243"/>
          </a:xfrm>
        </p:grpSpPr>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6500" y="605350"/>
              <a:ext cx="3547879" cy="5343155"/>
            </a:xfrm>
            <a:prstGeom prst="rect">
              <a:avLst/>
            </a:prstGeom>
          </p:spPr>
        </p:pic>
        <p:pic>
          <p:nvPicPr>
            <p:cNvPr id="26" name="図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80249" y="5338796"/>
              <a:ext cx="1466091" cy="1344171"/>
            </a:xfrm>
            <a:prstGeom prst="rect">
              <a:avLst/>
            </a:prstGeom>
          </p:spPr>
        </p:pic>
        <p:pic>
          <p:nvPicPr>
            <p:cNvPr id="27" name="図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30266" y="6206008"/>
              <a:ext cx="691897" cy="481585"/>
            </a:xfrm>
            <a:prstGeom prst="rect">
              <a:avLst/>
            </a:prstGeom>
          </p:spPr>
        </p:pic>
      </p:grpSp>
      <p:sp>
        <p:nvSpPr>
          <p:cNvPr id="2" name="object 2"/>
          <p:cNvSpPr txBox="1"/>
          <p:nvPr/>
        </p:nvSpPr>
        <p:spPr>
          <a:xfrm>
            <a:off x="3458121" y="9948657"/>
            <a:ext cx="2796133" cy="548560"/>
          </a:xfrm>
          <a:prstGeom prst="rect">
            <a:avLst/>
          </a:prstGeom>
        </p:spPr>
        <p:txBody>
          <a:bodyPr vert="horz" wrap="square" lIns="0" tIns="16508" rIns="0" bIns="0" rtlCol="0">
            <a:spAutoFit/>
          </a:bodyPr>
          <a:lstStyle/>
          <a:p>
            <a:pPr marL="12699" defTabSz="914309">
              <a:spcBef>
                <a:spcPts val="130"/>
              </a:spcBef>
            </a:pPr>
            <a:r>
              <a:rPr sz="2700" b="1" baseline="7716" dirty="0">
                <a:solidFill>
                  <a:srgbClr val="FFFFFF"/>
                </a:solidFill>
                <a:latin typeface="Times New Roman"/>
                <a:cs typeface="Times New Roman"/>
              </a:rPr>
              <a:t>Tel.</a:t>
            </a:r>
            <a:r>
              <a:rPr sz="3400" b="1" dirty="0">
                <a:solidFill>
                  <a:srgbClr val="FFFFFF"/>
                </a:solidFill>
                <a:latin typeface="Times New Roman"/>
                <a:cs typeface="Times New Roman"/>
              </a:rPr>
              <a:t>03-1234-1111</a:t>
            </a:r>
            <a:endParaRPr sz="3400" dirty="0">
              <a:solidFill>
                <a:prstClr val="black"/>
              </a:solidFill>
              <a:latin typeface="Times New Roman"/>
              <a:cs typeface="Times New Roman"/>
            </a:endParaRPr>
          </a:p>
        </p:txBody>
      </p:sp>
      <p:sp>
        <p:nvSpPr>
          <p:cNvPr id="3" name="object 3"/>
          <p:cNvSpPr txBox="1"/>
          <p:nvPr/>
        </p:nvSpPr>
        <p:spPr>
          <a:xfrm>
            <a:off x="3465684" y="10404009"/>
            <a:ext cx="2741531" cy="175663"/>
          </a:xfrm>
          <a:prstGeom prst="rect">
            <a:avLst/>
          </a:prstGeom>
        </p:spPr>
        <p:txBody>
          <a:bodyPr vert="horz" wrap="square" lIns="0" tIns="13968" rIns="0" bIns="0" rtlCol="0">
            <a:spAutoFit/>
          </a:bodyPr>
          <a:lstStyle/>
          <a:p>
            <a:pPr marL="12699" defTabSz="914309">
              <a:spcBef>
                <a:spcPts val="110"/>
              </a:spcBef>
            </a:pPr>
            <a:r>
              <a:rPr sz="1050" spc="50" dirty="0">
                <a:solidFill>
                  <a:srgbClr val="FFFFFF"/>
                </a:solidFill>
                <a:latin typeface="HGP明朝B" panose="02020800000000000000" pitchFamily="18" charset="-128"/>
                <a:ea typeface="HGP明朝B" panose="02020800000000000000" pitchFamily="18" charset="-128"/>
                <a:cs typeface="小塚明朝 Pro M"/>
              </a:rPr>
              <a:t>http://www.askult.com/</a:t>
            </a:r>
            <a:r>
              <a:rPr sz="1050" spc="240" dirty="0">
                <a:solidFill>
                  <a:srgbClr val="FFFFFF"/>
                </a:solidFill>
                <a:latin typeface="HGP明朝B" panose="02020800000000000000" pitchFamily="18" charset="-128"/>
                <a:ea typeface="HGP明朝B" panose="02020800000000000000" pitchFamily="18" charset="-128"/>
                <a:cs typeface="小塚明朝 Pro M"/>
              </a:rPr>
              <a:t> </a:t>
            </a:r>
            <a:r>
              <a:rPr sz="1050" spc="97" baseline="3968" dirty="0">
                <a:solidFill>
                  <a:srgbClr val="FFFFFF"/>
                </a:solidFill>
                <a:latin typeface="HGP明朝B" panose="02020800000000000000" pitchFamily="18" charset="-128"/>
                <a:ea typeface="HGP明朝B" panose="02020800000000000000" pitchFamily="18" charset="-128"/>
                <a:cs typeface="小塚明朝 Pro M"/>
              </a:rPr>
              <a:t>東京都江東区豊洲</a:t>
            </a:r>
            <a:r>
              <a:rPr sz="1050" spc="75" baseline="3968" dirty="0">
                <a:solidFill>
                  <a:srgbClr val="FFFFFF"/>
                </a:solidFill>
                <a:latin typeface="HGP明朝B" panose="02020800000000000000" pitchFamily="18" charset="-128"/>
                <a:ea typeface="HGP明朝B" panose="02020800000000000000" pitchFamily="18" charset="-128"/>
                <a:cs typeface="小塚明朝 Pro M"/>
              </a:rPr>
              <a:t>3-2-3</a:t>
            </a:r>
            <a:r>
              <a:rPr sz="1050" spc="-187" baseline="3968" dirty="0">
                <a:solidFill>
                  <a:srgbClr val="FFFFFF"/>
                </a:solidFill>
                <a:latin typeface="HGP明朝B" panose="02020800000000000000" pitchFamily="18" charset="-128"/>
                <a:ea typeface="HGP明朝B" panose="02020800000000000000" pitchFamily="18" charset="-128"/>
                <a:cs typeface="小塚明朝 Pro M"/>
              </a:rPr>
              <a:t> </a:t>
            </a:r>
            <a:endParaRPr sz="1050" baseline="3968" dirty="0">
              <a:solidFill>
                <a:prstClr val="black"/>
              </a:solidFill>
              <a:latin typeface="HGP明朝B" panose="02020800000000000000" pitchFamily="18" charset="-128"/>
              <a:ea typeface="HGP明朝B" panose="02020800000000000000" pitchFamily="18" charset="-128"/>
              <a:cs typeface="小塚明朝 Pro M"/>
            </a:endParaRPr>
          </a:p>
        </p:txBody>
      </p:sp>
      <p:sp>
        <p:nvSpPr>
          <p:cNvPr id="5" name="object 5"/>
          <p:cNvSpPr txBox="1"/>
          <p:nvPr/>
        </p:nvSpPr>
        <p:spPr>
          <a:xfrm>
            <a:off x="2148140" y="7226372"/>
            <a:ext cx="3483103" cy="143627"/>
          </a:xfrm>
          <a:prstGeom prst="rect">
            <a:avLst/>
          </a:prstGeom>
        </p:spPr>
        <p:txBody>
          <a:bodyPr vert="horz" wrap="square" lIns="0" tIns="12698" rIns="0" bIns="0" rtlCol="0">
            <a:spAutoFit/>
          </a:bodyPr>
          <a:lstStyle/>
          <a:p>
            <a:pPr marL="46985" algn="ctr" defTabSz="914309">
              <a:spcBef>
                <a:spcPts val="100"/>
              </a:spcBef>
            </a:pPr>
            <a:r>
              <a:rPr sz="850" spc="100" dirty="0" smtClean="0">
                <a:solidFill>
                  <a:srgbClr val="414042"/>
                </a:solidFill>
                <a:latin typeface="HGP明朝B" panose="02020800000000000000" pitchFamily="18" charset="-128"/>
                <a:ea typeface="HGP明朝B" panose="02020800000000000000" pitchFamily="18" charset="-128"/>
                <a:cs typeface="小塚明朝 Pro M"/>
              </a:rPr>
              <a:t>店内リニューアル工事期間</a:t>
            </a:r>
            <a:endParaRPr sz="1350" spc="10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6" name="object 6"/>
          <p:cNvSpPr txBox="1"/>
          <p:nvPr/>
        </p:nvSpPr>
        <p:spPr>
          <a:xfrm>
            <a:off x="1675141" y="10040839"/>
            <a:ext cx="1577745" cy="549830"/>
          </a:xfrm>
          <a:prstGeom prst="rect">
            <a:avLst/>
          </a:prstGeom>
        </p:spPr>
        <p:txBody>
          <a:bodyPr vert="horz" wrap="square" lIns="0" tIns="12698" rIns="0" bIns="0" rtlCol="0">
            <a:spAutoFit/>
          </a:bodyPr>
          <a:lstStyle/>
          <a:p>
            <a:pPr marL="57144" algn="ctr" defTabSz="914309">
              <a:lnSpc>
                <a:spcPts val="3050"/>
              </a:lnSpc>
              <a:spcBef>
                <a:spcPts val="100"/>
              </a:spcBef>
            </a:pPr>
            <a:r>
              <a:rPr sz="2550" b="1" dirty="0">
                <a:solidFill>
                  <a:srgbClr val="FFFFFF"/>
                </a:solidFill>
                <a:latin typeface="Times New Roman"/>
                <a:cs typeface="Times New Roman"/>
              </a:rPr>
              <a:t>Cafe Askul</a:t>
            </a:r>
            <a:endParaRPr sz="2550" dirty="0">
              <a:solidFill>
                <a:prstClr val="black"/>
              </a:solidFill>
              <a:latin typeface="Times New Roman"/>
              <a:cs typeface="Times New Roman"/>
            </a:endParaRPr>
          </a:p>
          <a:p>
            <a:pPr algn="r" defTabSz="914309">
              <a:lnSpc>
                <a:spcPts val="1070"/>
              </a:lnSpc>
            </a:pPr>
            <a:r>
              <a:rPr sz="1350" b="1" baseline="3086" dirty="0">
                <a:solidFill>
                  <a:srgbClr val="FFFFFF"/>
                </a:solidFill>
                <a:latin typeface="Times New Roman"/>
                <a:cs typeface="Times New Roman"/>
              </a:rPr>
              <a:t>OPEN</a:t>
            </a:r>
            <a:r>
              <a:rPr sz="900" dirty="0">
                <a:solidFill>
                  <a:srgbClr val="FFFFFF"/>
                </a:solidFill>
                <a:latin typeface="小塚明朝 Pro M"/>
                <a:cs typeface="小塚明朝 Pro M"/>
              </a:rPr>
              <a:t>/ </a:t>
            </a:r>
            <a:r>
              <a:rPr sz="1350" b="1" baseline="3086" dirty="0">
                <a:solidFill>
                  <a:srgbClr val="FFFFFF"/>
                </a:solidFill>
                <a:latin typeface="Times New Roman"/>
                <a:cs typeface="Times New Roman"/>
              </a:rPr>
              <a:t>9</a:t>
            </a:r>
            <a:r>
              <a:rPr sz="900" dirty="0">
                <a:solidFill>
                  <a:srgbClr val="FFFFFF"/>
                </a:solidFill>
                <a:latin typeface="HG明朝B" panose="02020809000000000000" pitchFamily="17" charset="-128"/>
                <a:ea typeface="HG明朝B" panose="02020809000000000000" pitchFamily="17" charset="-128"/>
                <a:cs typeface="小塚明朝 Pro M"/>
              </a:rPr>
              <a:t>：</a:t>
            </a:r>
            <a:r>
              <a:rPr sz="1350" b="1" baseline="3086" dirty="0">
                <a:solidFill>
                  <a:srgbClr val="FFFFFF"/>
                </a:solidFill>
                <a:latin typeface="Times New Roman"/>
                <a:cs typeface="Times New Roman"/>
              </a:rPr>
              <a:t>00</a:t>
            </a:r>
            <a:r>
              <a:rPr sz="900" dirty="0">
                <a:solidFill>
                  <a:srgbClr val="FFFFFF"/>
                </a:solidFill>
                <a:latin typeface="HGP明朝E" panose="02020900000000000000" pitchFamily="18" charset="-128"/>
                <a:ea typeface="HGP明朝E" panose="02020900000000000000" pitchFamily="18" charset="-128"/>
                <a:cs typeface="小塚明朝 Pro M"/>
              </a:rPr>
              <a:t>～</a:t>
            </a:r>
            <a:r>
              <a:rPr sz="1350" b="1" baseline="3086" dirty="0">
                <a:solidFill>
                  <a:srgbClr val="FFFFFF"/>
                </a:solidFill>
                <a:latin typeface="Times New Roman"/>
                <a:cs typeface="Times New Roman"/>
              </a:rPr>
              <a:t>21</a:t>
            </a:r>
            <a:r>
              <a:rPr sz="900" dirty="0">
                <a:solidFill>
                  <a:srgbClr val="FFFFFF"/>
                </a:solidFill>
                <a:latin typeface="HG明朝B" panose="02020809000000000000" pitchFamily="17" charset="-128"/>
                <a:ea typeface="HG明朝B" panose="02020809000000000000" pitchFamily="17" charset="-128"/>
                <a:cs typeface="小塚明朝 Pro M"/>
              </a:rPr>
              <a:t>：</a:t>
            </a:r>
            <a:r>
              <a:rPr sz="1350" b="1" baseline="3086" dirty="0">
                <a:solidFill>
                  <a:srgbClr val="FFFFFF"/>
                </a:solidFill>
                <a:latin typeface="Times New Roman"/>
                <a:cs typeface="Times New Roman"/>
              </a:rPr>
              <a:t>00</a:t>
            </a:r>
            <a:r>
              <a:rPr sz="1050" baseline="7936" dirty="0">
                <a:solidFill>
                  <a:srgbClr val="FFFFFF"/>
                </a:solidFill>
                <a:latin typeface="HGP明朝E" panose="02020900000000000000" pitchFamily="18" charset="-128"/>
                <a:ea typeface="HGP明朝E" panose="02020900000000000000" pitchFamily="18" charset="-128"/>
                <a:cs typeface="小塚明朝 Pro M"/>
              </a:rPr>
              <a:t>（不定休）</a:t>
            </a:r>
            <a:endParaRPr sz="1050" baseline="7936" dirty="0">
              <a:solidFill>
                <a:prstClr val="black"/>
              </a:solidFill>
              <a:latin typeface="HGP明朝E" panose="02020900000000000000" pitchFamily="18" charset="-128"/>
              <a:ea typeface="HGP明朝E" panose="02020900000000000000" pitchFamily="18" charset="-128"/>
              <a:cs typeface="小塚明朝 Pro M"/>
            </a:endParaRPr>
          </a:p>
        </p:txBody>
      </p:sp>
      <p:sp>
        <p:nvSpPr>
          <p:cNvPr id="19" name="object 5"/>
          <p:cNvSpPr txBox="1"/>
          <p:nvPr/>
        </p:nvSpPr>
        <p:spPr>
          <a:xfrm>
            <a:off x="2145287" y="7496810"/>
            <a:ext cx="3483103" cy="228266"/>
          </a:xfrm>
          <a:prstGeom prst="rect">
            <a:avLst/>
          </a:prstGeom>
        </p:spPr>
        <p:txBody>
          <a:bodyPr vert="horz" wrap="square" lIns="0" tIns="12698" rIns="0" bIns="0" rtlCol="0">
            <a:spAutoFit/>
          </a:bodyPr>
          <a:lstStyle/>
          <a:p>
            <a:pPr algn="ctr" defTabSz="914309"/>
            <a:r>
              <a:rPr sz="1400" b="1" spc="200" dirty="0" smtClean="0">
                <a:solidFill>
                  <a:srgbClr val="414042"/>
                </a:solidFill>
                <a:latin typeface="HGP明朝B" panose="02020800000000000000" pitchFamily="18" charset="-128"/>
                <a:ea typeface="HGP明朝B" panose="02020800000000000000" pitchFamily="18" charset="-128"/>
                <a:cs typeface="小塚明朝 Pro B"/>
              </a:rPr>
              <a:t>2018</a:t>
            </a:r>
            <a:r>
              <a:rPr sz="1400" b="1" spc="200" dirty="0">
                <a:solidFill>
                  <a:srgbClr val="414042"/>
                </a:solidFill>
                <a:latin typeface="HGP明朝B" panose="02020800000000000000" pitchFamily="18" charset="-128"/>
                <a:ea typeface="HGP明朝B" panose="02020800000000000000" pitchFamily="18" charset="-128"/>
                <a:cs typeface="小塚明朝 Pro B"/>
              </a:rPr>
              <a:t>年</a:t>
            </a:r>
            <a:r>
              <a:rPr sz="1400" b="1" spc="200" dirty="0" smtClean="0">
                <a:solidFill>
                  <a:srgbClr val="414042"/>
                </a:solidFill>
                <a:latin typeface="HGP明朝B" panose="02020800000000000000" pitchFamily="18" charset="-128"/>
                <a:ea typeface="HGP明朝B" panose="02020800000000000000" pitchFamily="18" charset="-128"/>
                <a:cs typeface="小塚明朝 Pro B"/>
              </a:rPr>
              <a:t>2月1日</a:t>
            </a:r>
            <a:r>
              <a:rPr sz="1350" b="1" spc="200" baseline="3086" dirty="0">
                <a:solidFill>
                  <a:srgbClr val="414042"/>
                </a:solidFill>
                <a:latin typeface="HGP明朝B" panose="02020800000000000000" pitchFamily="18" charset="-128"/>
                <a:ea typeface="HGP明朝B" panose="02020800000000000000" pitchFamily="18" charset="-128"/>
                <a:cs typeface="小塚明朝 Pro B"/>
              </a:rPr>
              <a:t>（</a:t>
            </a:r>
            <a:r>
              <a:rPr sz="1350" b="1" spc="200" baseline="3086" dirty="0" smtClean="0">
                <a:solidFill>
                  <a:srgbClr val="414042"/>
                </a:solidFill>
                <a:latin typeface="HGP明朝B" panose="02020800000000000000" pitchFamily="18" charset="-128"/>
                <a:ea typeface="HGP明朝B" panose="02020800000000000000" pitchFamily="18" charset="-128"/>
                <a:cs typeface="小塚明朝 Pro B"/>
              </a:rPr>
              <a:t>木）～</a:t>
            </a:r>
            <a:r>
              <a:rPr sz="1400" b="1" spc="200" dirty="0" smtClean="0">
                <a:solidFill>
                  <a:srgbClr val="414042"/>
                </a:solidFill>
                <a:latin typeface="HGP明朝B" panose="02020800000000000000" pitchFamily="18" charset="-128"/>
                <a:ea typeface="HGP明朝B" panose="02020800000000000000" pitchFamily="18" charset="-128"/>
                <a:cs typeface="小塚明朝 Pro B"/>
              </a:rPr>
              <a:t>3月30日</a:t>
            </a:r>
            <a:r>
              <a:rPr sz="1350" b="1" spc="200" baseline="3086" dirty="0">
                <a:solidFill>
                  <a:srgbClr val="414042"/>
                </a:solidFill>
                <a:latin typeface="HGP明朝B" panose="02020800000000000000" pitchFamily="18" charset="-128"/>
                <a:ea typeface="HGP明朝B" panose="02020800000000000000" pitchFamily="18" charset="-128"/>
                <a:cs typeface="小塚明朝 Pro B"/>
              </a:rPr>
              <a:t>（金</a:t>
            </a:r>
            <a:r>
              <a:rPr sz="1350" b="1" spc="200" baseline="3086" dirty="0" smtClean="0">
                <a:solidFill>
                  <a:srgbClr val="414042"/>
                </a:solidFill>
                <a:latin typeface="HGP明朝B" panose="02020800000000000000" pitchFamily="18" charset="-128"/>
                <a:ea typeface="HGP明朝B" panose="02020800000000000000" pitchFamily="18" charset="-128"/>
                <a:cs typeface="小塚明朝 Pro B"/>
              </a:rPr>
              <a:t>）</a:t>
            </a:r>
            <a:endParaRPr sz="1350" b="1" spc="200" baseline="3086"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0" name="object 5"/>
          <p:cNvSpPr txBox="1"/>
          <p:nvPr/>
        </p:nvSpPr>
        <p:spPr>
          <a:xfrm>
            <a:off x="2147177" y="8011694"/>
            <a:ext cx="3483103" cy="143627"/>
          </a:xfrm>
          <a:prstGeom prst="rect">
            <a:avLst/>
          </a:prstGeom>
        </p:spPr>
        <p:txBody>
          <a:bodyPr vert="horz" wrap="square" lIns="0" tIns="12698" rIns="0" bIns="0" rtlCol="0">
            <a:spAutoFit/>
          </a:bodyPr>
          <a:lstStyle/>
          <a:p>
            <a:pPr algn="ctr" defTabSz="914309"/>
            <a:r>
              <a:rPr sz="850" spc="100" dirty="0" smtClean="0">
                <a:solidFill>
                  <a:srgbClr val="414042"/>
                </a:solidFill>
                <a:latin typeface="HGP明朝B" panose="02020800000000000000" pitchFamily="18" charset="-128"/>
                <a:ea typeface="HGP明朝B" panose="02020800000000000000" pitchFamily="18" charset="-128"/>
                <a:cs typeface="小塚明朝 Pro M"/>
              </a:rPr>
              <a:t>リニューアルオープン</a:t>
            </a:r>
            <a:endParaRPr sz="1350" spc="10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1" name="object 5"/>
          <p:cNvSpPr txBox="1"/>
          <p:nvPr/>
        </p:nvSpPr>
        <p:spPr>
          <a:xfrm>
            <a:off x="2147177" y="8264825"/>
            <a:ext cx="3483103" cy="228266"/>
          </a:xfrm>
          <a:prstGeom prst="rect">
            <a:avLst/>
          </a:prstGeom>
        </p:spPr>
        <p:txBody>
          <a:bodyPr vert="horz" wrap="square" lIns="0" tIns="12698" rIns="0" bIns="0" rtlCol="0">
            <a:spAutoFit/>
          </a:bodyPr>
          <a:lstStyle/>
          <a:p>
            <a:pPr algn="ctr" defTabSz="914309"/>
            <a:r>
              <a:rPr sz="1400" b="1" spc="200" dirty="0" smtClean="0">
                <a:solidFill>
                  <a:srgbClr val="414042"/>
                </a:solidFill>
                <a:latin typeface="HGP明朝B" panose="02020800000000000000" pitchFamily="18" charset="-128"/>
                <a:ea typeface="HGP明朝B" panose="02020800000000000000" pitchFamily="18" charset="-128"/>
                <a:cs typeface="小塚明朝 Pro B"/>
              </a:rPr>
              <a:t>2018</a:t>
            </a:r>
            <a:r>
              <a:rPr sz="1400" b="1" spc="200" dirty="0">
                <a:solidFill>
                  <a:srgbClr val="414042"/>
                </a:solidFill>
                <a:latin typeface="HGP明朝B" panose="02020800000000000000" pitchFamily="18" charset="-128"/>
                <a:ea typeface="HGP明朝B" panose="02020800000000000000" pitchFamily="18" charset="-128"/>
                <a:cs typeface="小塚明朝 Pro B"/>
              </a:rPr>
              <a:t>年</a:t>
            </a:r>
            <a:r>
              <a:rPr sz="1400" b="1" spc="200" dirty="0" smtClean="0">
                <a:solidFill>
                  <a:srgbClr val="414042"/>
                </a:solidFill>
                <a:latin typeface="HGP明朝B" panose="02020800000000000000" pitchFamily="18" charset="-128"/>
                <a:ea typeface="HGP明朝B" panose="02020800000000000000" pitchFamily="18" charset="-128"/>
                <a:cs typeface="小塚明朝 Pro B"/>
              </a:rPr>
              <a:t>3月31日</a:t>
            </a:r>
            <a:r>
              <a:rPr sz="1350" b="1" spc="200" baseline="3086" dirty="0">
                <a:solidFill>
                  <a:srgbClr val="414042"/>
                </a:solidFill>
                <a:latin typeface="HGP明朝B" panose="02020800000000000000" pitchFamily="18" charset="-128"/>
                <a:ea typeface="HGP明朝B" panose="02020800000000000000" pitchFamily="18" charset="-128"/>
                <a:cs typeface="小塚明朝 Pro B"/>
              </a:rPr>
              <a:t>（土） </a:t>
            </a:r>
            <a:endParaRPr sz="1350" spc="200" baseline="3086"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2" name="object 4"/>
          <p:cNvSpPr txBox="1"/>
          <p:nvPr/>
        </p:nvSpPr>
        <p:spPr>
          <a:xfrm>
            <a:off x="1490465" y="9558235"/>
            <a:ext cx="4951644" cy="225053"/>
          </a:xfrm>
          <a:prstGeom prst="rect">
            <a:avLst/>
          </a:prstGeom>
        </p:spPr>
        <p:txBody>
          <a:bodyPr vert="horz" wrap="square" lIns="0" tIns="62856" rIns="0" bIns="0" rtlCol="0">
            <a:spAutoFit/>
          </a:bodyPr>
          <a:lstStyle/>
          <a:p>
            <a:pPr marR="17143" algn="ctr" defTabSz="914309"/>
            <a:r>
              <a:rPr sz="1050" b="1" spc="150" dirty="0" smtClean="0">
                <a:solidFill>
                  <a:srgbClr val="414042"/>
                </a:solidFill>
                <a:latin typeface="HGP明朝B" panose="02020800000000000000" pitchFamily="18" charset="-128"/>
                <a:ea typeface="HGP明朝B" panose="02020800000000000000" pitchFamily="18" charset="-128"/>
                <a:cs typeface="小塚明朝 Pro B"/>
              </a:rPr>
              <a:t>Cafe </a:t>
            </a:r>
            <a:r>
              <a:rPr sz="1050" b="1" spc="150" dirty="0">
                <a:solidFill>
                  <a:srgbClr val="414042"/>
                </a:solidFill>
                <a:latin typeface="HGP明朝B" panose="02020800000000000000" pitchFamily="18" charset="-128"/>
                <a:ea typeface="HGP明朝B" panose="02020800000000000000" pitchFamily="18" charset="-128"/>
                <a:cs typeface="小塚明朝 Pro B"/>
              </a:rPr>
              <a:t>ASKUL 店 主 </a:t>
            </a:r>
            <a:endParaRPr sz="1050" spc="15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3" name="object 4"/>
          <p:cNvSpPr txBox="1"/>
          <p:nvPr/>
        </p:nvSpPr>
        <p:spPr>
          <a:xfrm>
            <a:off x="1487224" y="8845145"/>
            <a:ext cx="4951644" cy="455885"/>
          </a:xfrm>
          <a:prstGeom prst="rect">
            <a:avLst/>
          </a:prstGeom>
        </p:spPr>
        <p:txBody>
          <a:bodyPr vert="horz" wrap="square" lIns="0" tIns="62856" rIns="0" bIns="0" rtlCol="0">
            <a:spAutoFit/>
          </a:bodyPr>
          <a:lstStyle/>
          <a:p>
            <a:pPr algn="ctr" defTabSz="914309">
              <a:lnSpc>
                <a:spcPct val="150000"/>
              </a:lnSpc>
            </a:pPr>
            <a:r>
              <a:rPr sz="850" spc="200" dirty="0" smtClean="0">
                <a:solidFill>
                  <a:srgbClr val="414042"/>
                </a:solidFill>
                <a:latin typeface="HGP明朝B" panose="02020800000000000000" pitchFamily="18" charset="-128"/>
                <a:ea typeface="HGP明朝B" panose="02020800000000000000" pitchFamily="18" charset="-128"/>
                <a:cs typeface="小塚明朝 Pro M"/>
              </a:rPr>
              <a:t>店内のリニューアル工事のため、誠に勝手ながらお休みさせていただきます</a:t>
            </a:r>
            <a:r>
              <a:rPr sz="850" spc="200" dirty="0">
                <a:solidFill>
                  <a:srgbClr val="414042"/>
                </a:solidFill>
                <a:latin typeface="HGP明朝B" panose="02020800000000000000" pitchFamily="18" charset="-128"/>
                <a:ea typeface="HGP明朝B" panose="02020800000000000000" pitchFamily="18" charset="-128"/>
                <a:cs typeface="小塚明朝 Pro M"/>
              </a:rPr>
              <a:t>。</a:t>
            </a:r>
            <a:endParaRPr sz="850" spc="200" dirty="0">
              <a:solidFill>
                <a:prstClr val="black"/>
              </a:solidFill>
              <a:latin typeface="HGP明朝B" panose="02020800000000000000" pitchFamily="18" charset="-128"/>
              <a:ea typeface="HGP明朝B" panose="02020800000000000000" pitchFamily="18" charset="-128"/>
              <a:cs typeface="小塚明朝 Pro M"/>
            </a:endParaRPr>
          </a:p>
          <a:p>
            <a:pPr algn="ctr" defTabSz="914309">
              <a:lnSpc>
                <a:spcPct val="150000"/>
              </a:lnSpc>
            </a:pPr>
            <a:r>
              <a:rPr sz="850" spc="200" dirty="0" smtClean="0">
                <a:solidFill>
                  <a:srgbClr val="414042"/>
                </a:solidFill>
                <a:latin typeface="HGP明朝B" panose="02020800000000000000" pitchFamily="18" charset="-128"/>
                <a:ea typeface="HGP明朝B" panose="02020800000000000000" pitchFamily="18" charset="-128"/>
                <a:cs typeface="小塚明朝 Pro M"/>
              </a:rPr>
              <a:t>お客様にはご迷惑をおかけしますが引き続きご愛顧のほどよろしくお願い申し上げます</a:t>
            </a:r>
            <a:endParaRPr sz="1050" spc="200" dirty="0">
              <a:solidFill>
                <a:prstClr val="black"/>
              </a:solidFill>
              <a:latin typeface="HGP明朝B" panose="02020800000000000000" pitchFamily="18" charset="-128"/>
              <a:ea typeface="HGP明朝B" panose="02020800000000000000" pitchFamily="18" charset="-128"/>
              <a:cs typeface="小塚明朝 Pro B"/>
            </a:endParaRPr>
          </a:p>
        </p:txBody>
      </p:sp>
      <p:sp>
        <p:nvSpPr>
          <p:cNvPr id="24" name="bk object 21"/>
          <p:cNvSpPr/>
          <p:nvPr/>
        </p:nvSpPr>
        <p:spPr>
          <a:xfrm>
            <a:off x="3331369" y="10125075"/>
            <a:ext cx="45719" cy="438600"/>
          </a:xfrm>
          <a:custGeom>
            <a:avLst/>
            <a:gdLst/>
            <a:ahLst/>
            <a:cxnLst/>
            <a:rect l="l" t="t" r="r" b="b"/>
            <a:pathLst>
              <a:path h="415290">
                <a:moveTo>
                  <a:pt x="0" y="0"/>
                </a:moveTo>
                <a:lnTo>
                  <a:pt x="0" y="414870"/>
                </a:lnTo>
              </a:path>
            </a:pathLst>
          </a:custGeom>
          <a:ln w="12700">
            <a:solidFill>
              <a:srgbClr val="FFFFFF"/>
            </a:solidFill>
          </a:ln>
        </p:spPr>
        <p:txBody>
          <a:bodyPr wrap="square" lIns="0" tIns="0" rIns="0" bIns="0" rtlCol="0"/>
          <a:lstStyle/>
          <a:p>
            <a:pPr defTabSz="914309"/>
            <a:endParaRPr sz="1800" smtClean="0">
              <a:solidFill>
                <a:prstClr val="black"/>
              </a:solidFill>
            </a:endParaRPr>
          </a:p>
        </p:txBody>
      </p:sp>
      <p:pic>
        <p:nvPicPr>
          <p:cNvPr id="29" name="図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78732" y="1221277"/>
            <a:ext cx="1813564" cy="3569215"/>
          </a:xfrm>
          <a:prstGeom prst="rect">
            <a:avLst/>
          </a:prstGeom>
        </p:spPr>
      </p:pic>
    </p:spTree>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lIns="0" tIns="0" rIns="0" bIns="0" anchor="ctr" anchorCtr="0">
        <a:spAutoFit/>
      </a:bodyPr>
      <a:lstStyle>
        <a:defPPr fontAlgn="ctr">
          <a:defRPr dirty="0">
            <a:latin typeface="メイリオ" panose="020B0604030504040204" pitchFamily="50" charset="-128"/>
            <a:ea typeface="メイリオ" panose="020B0604030504040204" pitchFamily="50" charset="-128"/>
            <a:cs typeface="メイリオ" panose="020B0604030504040204" pitchFamily="50" charset="-128"/>
          </a:defRPr>
        </a:defPPr>
      </a:lstStyle>
    </a:spDef>
    <a:txDef>
      <a:spPr>
        <a:noFill/>
      </a:spPr>
      <a:bodyPr wrap="square" lIns="0" tIns="0" rIns="0" bIns="0" rtlCol="0" anchor="ctr" anchorCtr="0">
        <a:spAutoFit/>
      </a:bodyPr>
      <a:lstStyle>
        <a:defPPr fontAlgn="ctr">
          <a:defRPr sz="1800" dirty="0" smtClean="0">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デザインの設定">
  <a:themeElements>
    <a:clrScheme name="スカイ">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162</Words>
  <Application>Microsoft Office PowerPoint</Application>
  <PresentationFormat>ユーザー設定</PresentationFormat>
  <Paragraphs>28</Paragraphs>
  <Slides>2</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3</vt:i4>
      </vt:variant>
      <vt:variant>
        <vt:lpstr>スライド タイトル</vt:lpstr>
      </vt:variant>
      <vt:variant>
        <vt:i4>2</vt:i4>
      </vt:variant>
    </vt:vector>
  </HeadingPairs>
  <TitlesOfParts>
    <vt:vector size="18" baseType="lpstr">
      <vt:lpstr>HGP明朝B</vt:lpstr>
      <vt:lpstr>HGP明朝E</vt:lpstr>
      <vt:lpstr>HG丸ｺﾞｼｯｸM-PRO</vt:lpstr>
      <vt:lpstr>HG明朝B</vt:lpstr>
      <vt:lpstr>ＭＳ Ｐゴシック</vt:lpstr>
      <vt:lpstr>News Gothic MT</vt:lpstr>
      <vt:lpstr>メイリオ</vt:lpstr>
      <vt:lpstr>小塚明朝 Pro B</vt:lpstr>
      <vt:lpstr>小塚明朝 Pro M</vt:lpstr>
      <vt:lpstr>Arial</vt:lpstr>
      <vt:lpstr>Calibri</vt:lpstr>
      <vt:lpstr>Calibri Light</vt:lpstr>
      <vt:lpstr>Times New Roman</vt:lpstr>
      <vt:lpstr>1_ガイド入りテンプレートサンプル20130531三木さん</vt:lpstr>
      <vt:lpstr>デザインの設定</vt:lpstr>
      <vt:lpstr>1_Office Theme</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2017-01-20T02:56:24Z</dcterms:created>
  <dcterms:modified xsi:type="dcterms:W3CDTF">2018-02-09T03:12:56Z</dcterms:modified>
</cp:coreProperties>
</file>