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  <p:sldMasterId id="2147483700" r:id="rId3"/>
  </p:sldMasterIdLst>
  <p:notesMasterIdLst>
    <p:notesMasterId r:id="rId6"/>
  </p:notesMasterIdLst>
  <p:handoutMasterIdLst>
    <p:handoutMasterId r:id="rId7"/>
  </p:handoutMasterIdLst>
  <p:sldIdLst>
    <p:sldId id="260" r:id="rId4"/>
    <p:sldId id="268" r:id="rId5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815"/>
    <a:srgbClr val="333333"/>
    <a:srgbClr val="F65C9E"/>
    <a:srgbClr val="E60012"/>
    <a:srgbClr val="F65B9E"/>
    <a:srgbClr val="FFF9B0"/>
    <a:srgbClr val="FF0000"/>
    <a:srgbClr val="E65727"/>
    <a:srgbClr val="923186"/>
    <a:srgbClr val="489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3" autoAdjust="0"/>
    <p:restoredTop sz="99507" autoAdjust="0"/>
  </p:normalViewPr>
  <p:slideViewPr>
    <p:cSldViewPr snapToGrid="0">
      <p:cViewPr>
        <p:scale>
          <a:sx n="150" d="100"/>
          <a:sy n="150" d="100"/>
        </p:scale>
        <p:origin x="-36" y="-378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図プレースホルダー 7"/>
          <p:cNvSpPr>
            <a:spLocks noGrp="1"/>
          </p:cNvSpPr>
          <p:nvPr>
            <p:ph type="pic" sz="quarter" idx="11" hasCustomPrompt="1"/>
          </p:nvPr>
        </p:nvSpPr>
        <p:spPr>
          <a:xfrm>
            <a:off x="365570" y="1"/>
            <a:ext cx="7119493" cy="3444288"/>
          </a:xfrm>
          <a:prstGeom prst="rect">
            <a:avLst/>
          </a:prstGeom>
        </p:spPr>
        <p:txBody>
          <a:bodyPr vert="horz" anchor="ctr"/>
          <a:lstStyle>
            <a:lvl1pPr algn="ctr">
              <a:defRPr sz="2000"/>
            </a:lvl1pPr>
          </a:lstStyle>
          <a:p>
            <a:r>
              <a:rPr kumimoji="1" lang="ja-JP" altLang="en-US" dirty="0" smtClean="0"/>
              <a:t>写真を入れて最背面へ配置してください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46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49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308674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308674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308674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3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738FA-7C4C-0845-BB42-5D9BC3AC2472}" type="datetimeFigureOut">
              <a:rPr kumimoji="1" lang="ja-JP" altLang="en-US" smtClean="0"/>
              <a:t>2018/2/9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2F2E7-AB93-3F46-A354-39B52B0BB2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89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06866" y="1908979"/>
            <a:ext cx="5168195" cy="1105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50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9096" y="2508774"/>
            <a:ext cx="700373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ja-JP" alt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2/9/2018</a:t>
            </a:fld>
            <a:endParaRPr 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en-US" altLang="ja-JP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 altLang="ja-JP" sz="18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7775554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6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図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41" y="6597700"/>
            <a:ext cx="1277115" cy="905258"/>
          </a:xfrm>
          <a:prstGeom prst="rect">
            <a:avLst/>
          </a:prstGeom>
        </p:spPr>
      </p:pic>
      <p:pic>
        <p:nvPicPr>
          <p:cNvPr id="115" name="図 1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6600552"/>
            <a:ext cx="2090932" cy="905258"/>
          </a:xfrm>
          <a:prstGeom prst="rect">
            <a:avLst/>
          </a:prstGeom>
        </p:spPr>
      </p:pic>
      <p:pic>
        <p:nvPicPr>
          <p:cNvPr id="114" name="図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62" y="5922646"/>
            <a:ext cx="3550927" cy="2685293"/>
          </a:xfrm>
          <a:prstGeom prst="rect">
            <a:avLst/>
          </a:prstGeom>
        </p:spPr>
      </p:pic>
      <p:pic>
        <p:nvPicPr>
          <p:cNvPr id="107" name="図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98" y="3398005"/>
            <a:ext cx="2252477" cy="2194564"/>
          </a:xfrm>
          <a:prstGeom prst="rect">
            <a:avLst/>
          </a:prstGeom>
        </p:spPr>
      </p:pic>
      <p:pic>
        <p:nvPicPr>
          <p:cNvPr id="108" name="図 10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337" y="3271771"/>
            <a:ext cx="2301245" cy="2548133"/>
          </a:xfrm>
          <a:prstGeom prst="rect">
            <a:avLst/>
          </a:prstGeom>
        </p:spPr>
      </p:pic>
      <p:pic>
        <p:nvPicPr>
          <p:cNvPr id="109" name="図 10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028" y="3388904"/>
            <a:ext cx="2316485" cy="2188468"/>
          </a:xfrm>
          <a:prstGeom prst="rect">
            <a:avLst/>
          </a:prstGeom>
        </p:spPr>
      </p:pic>
      <p:pic>
        <p:nvPicPr>
          <p:cNvPr id="90" name="図 8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7596133"/>
            <a:ext cx="3459487" cy="100889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2862747" y="1617247"/>
            <a:ext cx="2079322" cy="285074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defTabSz="914309">
              <a:spcBef>
                <a:spcPts val="100"/>
              </a:spcBef>
            </a:pPr>
            <a:r>
              <a:rPr sz="1700" spc="-3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ア</a:t>
            </a:r>
            <a:r>
              <a:rPr sz="1700" spc="-5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スク</a:t>
            </a:r>
            <a:r>
              <a:rPr sz="1700" spc="1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700" spc="16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英会話教室</a:t>
            </a:r>
            <a:endParaRPr sz="1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0579" y="3707209"/>
            <a:ext cx="1627902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marL="57779"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幼児クラス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（3～6歳）週1回 </a:t>
            </a:r>
            <a:r>
              <a:rPr sz="900" spc="100" baseline="9259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※未就学児に限る</a:t>
            </a:r>
            <a:endParaRPr sz="900" spc="100" baseline="9259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10794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60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L="17778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8000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08295" y="1908978"/>
            <a:ext cx="5145926" cy="1109917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>
              <a:spcBef>
                <a:spcPts val="135"/>
              </a:spcBef>
            </a:pPr>
            <a:r>
              <a:rPr sz="7100" spc="555" dirty="0" smtClean="0">
                <a:ln w="12700">
                  <a:solidFill>
                    <a:srgbClr val="E60012"/>
                  </a:solidFill>
                </a:ln>
                <a:solidFill>
                  <a:srgbClr val="E600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生徒募集中</a:t>
            </a:r>
            <a:r>
              <a:rPr sz="7100" spc="5" dirty="0">
                <a:ln w="12700">
                  <a:solidFill>
                    <a:srgbClr val="E60012"/>
                  </a:solidFill>
                </a:ln>
                <a:solidFill>
                  <a:srgbClr val="E600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!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291267" y="9003605"/>
            <a:ext cx="3207553" cy="1287593"/>
          </a:xfrm>
          <a:prstGeom prst="rect">
            <a:avLst/>
          </a:prstGeom>
        </p:spPr>
        <p:txBody>
          <a:bodyPr vert="horz" wrap="square" lIns="0" tIns="29205" rIns="0" bIns="0" rtlCol="0">
            <a:spAutoFit/>
          </a:bodyPr>
          <a:lstStyle/>
          <a:p>
            <a:pPr marL="635" algn="ctr" defTabSz="914309">
              <a:spcBef>
                <a:spcPts val="229"/>
              </a:spcBef>
            </a:pPr>
            <a:r>
              <a:rPr sz="1200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資料請求・お問い合わせは</a:t>
            </a:r>
          </a:p>
          <a:p>
            <a:pPr algn="ctr" defTabSz="914309">
              <a:spcBef>
                <a:spcPts val="395"/>
              </a:spcBef>
            </a:pPr>
            <a:r>
              <a:rPr sz="2700" b="1" spc="100" baseline="9259" dirty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Tel.</a:t>
            </a:r>
            <a:r>
              <a:rPr sz="3400" b="1" spc="100" dirty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03-1234-1111</a:t>
            </a:r>
            <a:endParaRPr sz="3400" spc="100" dirty="0">
              <a:solidFill>
                <a:srgbClr val="E60012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6984" algn="ctr" defTabSz="914309">
              <a:spcBef>
                <a:spcPts val="165"/>
              </a:spcBef>
            </a:pPr>
            <a:r>
              <a:rPr sz="1500" b="1" spc="100" baseline="8333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受付時間／ </a:t>
            </a:r>
            <a:r>
              <a:rPr sz="1350" b="1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9：00～21：00</a:t>
            </a:r>
            <a:endParaRPr sz="1350" spc="100" dirty="0">
              <a:solidFill>
                <a:srgbClr val="231815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L="6984" algn="ctr" defTabSz="914309">
              <a:spcBef>
                <a:spcPts val="600"/>
              </a:spcBef>
            </a:pPr>
            <a:r>
              <a:rPr sz="1250" b="1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http://www.askult.com/</a:t>
            </a:r>
            <a:endParaRPr sz="1250" spc="100" dirty="0">
              <a:solidFill>
                <a:srgbClr val="231815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3418" y="6637194"/>
            <a:ext cx="1645680" cy="511735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 defTabSz="914309">
              <a:spcBef>
                <a:spcPts val="135"/>
              </a:spcBef>
            </a:pPr>
            <a:r>
              <a:rPr sz="3150" spc="3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無料体験</a:t>
            </a:r>
            <a:endParaRPr sz="3150" dirty="0">
              <a:solidFill>
                <a:srgbClr val="F65C9E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7205" y="7106566"/>
            <a:ext cx="1662188" cy="317454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algn="ctr" defTabSz="914309">
              <a:spcBef>
                <a:spcPts val="110"/>
              </a:spcBef>
            </a:pPr>
            <a:r>
              <a:rPr sz="1900" spc="-17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sz="1900" spc="-27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900" spc="-15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  <a:r>
              <a:rPr sz="1900" spc="-2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900" spc="5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実施中</a:t>
            </a:r>
            <a:endParaRPr sz="1900" dirty="0">
              <a:solidFill>
                <a:srgbClr val="F65C9E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33715" y="6672661"/>
            <a:ext cx="1105374" cy="349834"/>
          </a:xfrm>
          <a:prstGeom prst="rect">
            <a:avLst/>
          </a:prstGeom>
        </p:spPr>
        <p:txBody>
          <a:bodyPr vert="horz" wrap="square" lIns="0" tIns="15873" rIns="0" bIns="0" rtlCol="0">
            <a:spAutoFit/>
          </a:bodyPr>
          <a:lstStyle/>
          <a:p>
            <a:pPr marL="12699" defTabSz="914309">
              <a:spcBef>
                <a:spcPts val="125"/>
              </a:spcBef>
            </a:pPr>
            <a:r>
              <a:rPr sz="210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少人数制</a:t>
            </a:r>
            <a:endParaRPr sz="2100" dirty="0">
              <a:solidFill>
                <a:srgbClr val="333333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7218" y="6998324"/>
            <a:ext cx="1017121" cy="376896"/>
          </a:xfrm>
          <a:prstGeom prst="rect">
            <a:avLst/>
          </a:prstGeom>
        </p:spPr>
        <p:txBody>
          <a:bodyPr vert="horz" wrap="square" lIns="0" tIns="11428" rIns="0" bIns="0" rtlCol="0">
            <a:spAutoFit/>
          </a:bodyPr>
          <a:lstStyle/>
          <a:p>
            <a:pPr marL="12699" marR="5079" indent="1905" defTabSz="914309">
              <a:lnSpc>
                <a:spcPct val="110300"/>
              </a:lnSpc>
              <a:spcBef>
                <a:spcPts val="90"/>
              </a:spcBef>
            </a:pPr>
            <a:r>
              <a:rPr sz="750" spc="-2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1</a:t>
            </a:r>
            <a:r>
              <a:rPr sz="750" spc="-7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ク</a:t>
            </a:r>
            <a:r>
              <a:rPr sz="750" spc="-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ラ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ス</a:t>
            </a:r>
            <a:r>
              <a:rPr sz="750" spc="5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最大5</a:t>
            </a:r>
            <a:r>
              <a:rPr sz="750" spc="1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人</a:t>
            </a:r>
            <a:r>
              <a:rPr sz="750" spc="-3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1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の </a:t>
            </a:r>
            <a:r>
              <a:rPr sz="750" spc="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少人数体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制</a:t>
            </a:r>
            <a:r>
              <a:rPr sz="750" spc="-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-7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じっ</a:t>
            </a:r>
            <a:r>
              <a:rPr sz="750" spc="-19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 </a:t>
            </a:r>
            <a:r>
              <a:rPr sz="750" spc="-3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</a:t>
            </a:r>
            <a:r>
              <a:rPr sz="750" spc="-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50" spc="-5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え</a:t>
            </a:r>
            <a:r>
              <a:rPr sz="7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す</a:t>
            </a:r>
            <a:endParaRPr sz="750" dirty="0">
              <a:solidFill>
                <a:srgbClr val="333333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4925" y="3707104"/>
            <a:ext cx="1375210" cy="153181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ベビークラス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190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（0～2歳）週1回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6668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40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29842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7000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73262" y="3707209"/>
            <a:ext cx="1399971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小学生クラス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444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（6～12歳）週2回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8573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32381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12000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82198" y="8099303"/>
            <a:ext cx="2403125" cy="398722"/>
          </a:xfrm>
          <a:prstGeom prst="rect">
            <a:avLst/>
          </a:prstGeom>
        </p:spPr>
        <p:txBody>
          <a:bodyPr vert="horz" wrap="square" lIns="0" tIns="47618" rIns="0" bIns="0" rtlCol="0">
            <a:spAutoFit/>
          </a:bodyPr>
          <a:lstStyle/>
          <a:p>
            <a:pPr marL="12699" defTabSz="914309">
              <a:spcBef>
                <a:spcPts val="375"/>
              </a:spcBef>
            </a:pPr>
            <a:r>
              <a:rPr sz="1400" spc="-114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イ</a:t>
            </a:r>
            <a:r>
              <a:rPr sz="1400" spc="-8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400" spc="-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タ</a:t>
            </a:r>
            <a:r>
              <a:rPr sz="14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ー</a:t>
            </a:r>
            <a:r>
              <a:rPr sz="1400" spc="-6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229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シ</a:t>
            </a:r>
            <a:r>
              <a:rPr sz="1400" spc="-16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ョ</a:t>
            </a:r>
            <a:r>
              <a:rPr sz="1400" spc="-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31112" defTabSz="914309">
              <a:spcBef>
                <a:spcPts val="140"/>
              </a:spcBef>
            </a:pP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ハ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イ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レ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ベルな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英語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力を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00992" y="7642659"/>
            <a:ext cx="2436140" cy="406975"/>
          </a:xfrm>
          <a:prstGeom prst="rect">
            <a:avLst/>
          </a:prstGeom>
        </p:spPr>
        <p:txBody>
          <a:bodyPr vert="horz" wrap="square" lIns="0" tIns="52697" rIns="0" bIns="0" rtlCol="0">
            <a:spAutoFit/>
          </a:bodyPr>
          <a:lstStyle/>
          <a:p>
            <a:pPr marL="24763" defTabSz="914309">
              <a:spcBef>
                <a:spcPts val="415"/>
              </a:spcBef>
            </a:pPr>
            <a:r>
              <a:rPr sz="1400" spc="7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総合英</a:t>
            </a:r>
            <a:r>
              <a:rPr sz="1400" spc="-1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語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12699" defTabSz="914309">
              <a:spcBef>
                <a:spcPts val="160"/>
              </a:spcBef>
            </a:pP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語の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基礎</a:t>
            </a:r>
            <a:r>
              <a:rPr sz="700" spc="-14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力・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役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立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を</a:t>
            </a:r>
            <a:r>
              <a:rPr sz="700" spc="-9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00" spc="-1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っ</a:t>
            </a:r>
            <a:r>
              <a:rPr sz="700" spc="-5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か</a:t>
            </a:r>
            <a:r>
              <a:rPr sz="700" spc="-6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07150" y="7675963"/>
            <a:ext cx="553005" cy="121169"/>
          </a:xfrm>
          <a:prstGeom prst="rect">
            <a:avLst/>
          </a:prstGeom>
        </p:spPr>
        <p:txBody>
          <a:bodyPr vert="horz" wrap="square" lIns="0" tIns="13333" rIns="0" bIns="0" rtlCol="0">
            <a:spAutoFit/>
          </a:bodyPr>
          <a:lstStyle/>
          <a:p>
            <a:pPr marL="12699" algn="ctr" defTabSz="914309">
              <a:spcBef>
                <a:spcPts val="105"/>
              </a:spcBef>
            </a:pPr>
            <a:r>
              <a:rPr sz="700" spc="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小学</a:t>
            </a:r>
            <a:r>
              <a:rPr sz="700" spc="-2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生</a:t>
            </a:r>
            <a:r>
              <a:rPr sz="700" spc="-8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ク</a:t>
            </a:r>
            <a:r>
              <a:rPr sz="700" spc="-5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7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pic>
        <p:nvPicPr>
          <p:cNvPr id="89" name="図 8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225" y="7837951"/>
            <a:ext cx="707137" cy="640081"/>
          </a:xfrm>
          <a:prstGeom prst="rect">
            <a:avLst/>
          </a:prstGeom>
        </p:spPr>
      </p:pic>
      <p:pic>
        <p:nvPicPr>
          <p:cNvPr id="94" name="図 9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2" y="7931530"/>
            <a:ext cx="1399035" cy="128016"/>
          </a:xfrm>
          <a:prstGeom prst="rect">
            <a:avLst/>
          </a:prstGeom>
        </p:spPr>
      </p:pic>
      <p:pic>
        <p:nvPicPr>
          <p:cNvPr id="95" name="図 9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55" y="8260402"/>
            <a:ext cx="640996" cy="128016"/>
          </a:xfrm>
          <a:prstGeom prst="rect">
            <a:avLst/>
          </a:prstGeom>
        </p:spPr>
      </p:pic>
      <p:sp>
        <p:nvSpPr>
          <p:cNvPr id="100" name="object 4"/>
          <p:cNvSpPr txBox="1"/>
          <p:nvPr/>
        </p:nvSpPr>
        <p:spPr>
          <a:xfrm>
            <a:off x="819729" y="6747870"/>
            <a:ext cx="2428296" cy="274432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algn="ctr" defTabSz="914309">
              <a:spcBef>
                <a:spcPts val="100"/>
              </a:spcBef>
            </a:pPr>
            <a:r>
              <a:rPr lang="ja-JP" altLang="en-US" sz="1700" b="1" dirty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夏</a:t>
            </a:r>
            <a:r>
              <a:rPr sz="1700" b="1" dirty="0" err="1" smtClean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の入会キャンペーン中</a:t>
            </a:r>
            <a:r>
              <a:rPr sz="1700" b="1" dirty="0" smtClean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dirty="0">
              <a:solidFill>
                <a:srgbClr val="E60012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1" name="object 4"/>
          <p:cNvSpPr txBox="1"/>
          <p:nvPr/>
        </p:nvSpPr>
        <p:spPr>
          <a:xfrm>
            <a:off x="831134" y="7066477"/>
            <a:ext cx="2483864" cy="192447"/>
          </a:xfrm>
          <a:prstGeom prst="roundRect">
            <a:avLst>
              <a:gd name="adj" fmla="val 50000"/>
            </a:avLst>
          </a:prstGeom>
          <a:solidFill>
            <a:srgbClr val="E60012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algn="ctr" defTabSz="914309"/>
            <a:r>
              <a:rPr sz="750" dirty="0" err="1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キャンペーン期間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 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2018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年</a:t>
            </a:r>
            <a:r>
              <a:rPr 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6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月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1日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（</a:t>
            </a:r>
            <a:r>
              <a:rPr lang="ja-JP" alt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金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）～</a:t>
            </a:r>
            <a:r>
              <a:rPr 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8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月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30日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（</a:t>
            </a:r>
            <a:r>
              <a:rPr lang="ja-JP" alt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金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）</a:t>
            </a:r>
            <a:endParaRPr sz="105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2" name="object 4"/>
          <p:cNvSpPr txBox="1"/>
          <p:nvPr/>
        </p:nvSpPr>
        <p:spPr>
          <a:xfrm>
            <a:off x="868100" y="7201527"/>
            <a:ext cx="2134995" cy="35137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algn="ctr" defTabSz="914309"/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いまなら</a:t>
            </a:r>
            <a:r>
              <a:rPr sz="3300" b="1" spc="100" baseline="-3787" dirty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3</a:t>
            </a:r>
            <a:r>
              <a:rPr sz="1800" b="1" spc="100" dirty="0">
                <a:solidFill>
                  <a:srgbClr val="E6001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大特典</a:t>
            </a:r>
            <a:r>
              <a:rPr sz="1800" b="1" spc="100" baseline="2314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付き</a:t>
            </a:r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3" name="object 4"/>
          <p:cNvSpPr txBox="1"/>
          <p:nvPr/>
        </p:nvSpPr>
        <p:spPr>
          <a:xfrm>
            <a:off x="2614793" y="7680320"/>
            <a:ext cx="1077792" cy="33598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defTabSz="914309"/>
            <a:r>
              <a:rPr sz="1050" b="1" spc="-11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オリ</a:t>
            </a:r>
            <a:r>
              <a:rPr sz="1050" b="1" spc="-2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ジナ</a:t>
            </a:r>
            <a:r>
              <a:rPr sz="1050" b="1" spc="3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050" b="1" spc="-1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バ</a:t>
            </a:r>
            <a:r>
              <a:rPr sz="1050" b="1" spc="-15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050" b="1" spc="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endParaRPr lang="en-US" sz="1050" b="1" spc="5" dirty="0" smtClean="0">
              <a:solidFill>
                <a:srgbClr val="231F20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defTabSz="914309"/>
            <a:r>
              <a:rPr lang="ja-JP" altLang="en-US" sz="1050" b="1" spc="-4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lang="ja-JP" altLang="en-US" sz="1050" b="1" spc="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lang="ja-JP" altLang="en-US" sz="1050" b="1" spc="-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ゼ</a:t>
            </a:r>
            <a:r>
              <a:rPr lang="ja-JP" altLang="en-US" sz="1050" b="1" spc="-150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ント</a:t>
            </a:r>
            <a:endParaRPr sz="10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4" name="object 5"/>
          <p:cNvSpPr txBox="1"/>
          <p:nvPr/>
        </p:nvSpPr>
        <p:spPr>
          <a:xfrm>
            <a:off x="802559" y="8112547"/>
            <a:ext cx="14890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1050" b="1" spc="100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テキスト代</a:t>
            </a:r>
            <a:r>
              <a:rPr sz="2400" b="1" spc="100" baseline="-5208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50</a:t>
            </a:r>
            <a:r>
              <a:rPr sz="1050" b="1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%OFF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2514" y="7710393"/>
            <a:ext cx="141711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2000" spc="10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入会金無料</a:t>
            </a:r>
            <a:endParaRPr sz="2000" spc="1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5" name="object 6"/>
          <p:cNvSpPr txBox="1"/>
          <p:nvPr/>
        </p:nvSpPr>
        <p:spPr>
          <a:xfrm>
            <a:off x="2283386" y="8158132"/>
            <a:ext cx="1276164" cy="250066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defTabSz="914309">
              <a:spcBef>
                <a:spcPts val="1160"/>
              </a:spcBef>
            </a:pPr>
            <a:r>
              <a:rPr sz="850" spc="-2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ほか</a:t>
            </a:r>
            <a:r>
              <a:rPr sz="850" spc="-7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に</a:t>
            </a:r>
            <a:r>
              <a:rPr sz="850" spc="-8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も</a:t>
            </a:r>
            <a:r>
              <a:rPr sz="85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お</a:t>
            </a:r>
            <a:r>
              <a:rPr sz="850" spc="-2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得な</a:t>
            </a:r>
            <a:r>
              <a:rPr sz="850" dirty="0" err="1" smtClean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特典が</a:t>
            </a:r>
            <a:r>
              <a:rPr sz="850" spc="-145" dirty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…</a:t>
            </a:r>
            <a:r>
              <a:rPr sz="850" dirty="0">
                <a:solidFill>
                  <a:srgbClr val="E6001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？</a:t>
            </a:r>
          </a:p>
          <a:p>
            <a:pPr marL="23493" defTabSz="914309">
              <a:spcBef>
                <a:spcPts val="85"/>
              </a:spcBef>
            </a:pPr>
            <a:r>
              <a:rPr sz="600" spc="-4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詳</a:t>
            </a:r>
            <a:r>
              <a:rPr sz="6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は</a:t>
            </a:r>
            <a:r>
              <a:rPr sz="6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Web</a:t>
            </a:r>
            <a:r>
              <a:rPr sz="600" spc="-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6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ご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確</a:t>
            </a:r>
            <a:r>
              <a:rPr sz="600" spc="-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認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-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だ</a:t>
            </a:r>
            <a:r>
              <a:rPr sz="600" spc="-2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さ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い</a:t>
            </a:r>
            <a:endParaRPr sz="6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pic>
        <p:nvPicPr>
          <p:cNvPr id="106" name="図 10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947" y="668000"/>
            <a:ext cx="4233681" cy="801626"/>
          </a:xfrm>
          <a:prstGeom prst="rect">
            <a:avLst/>
          </a:prstGeom>
        </p:spPr>
      </p:pic>
      <p:pic>
        <p:nvPicPr>
          <p:cNvPr id="110" name="図 10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32" y="5703305"/>
            <a:ext cx="2795022" cy="731521"/>
          </a:xfrm>
          <a:prstGeom prst="rect">
            <a:avLst/>
          </a:prstGeom>
        </p:spPr>
      </p:pic>
      <p:pic>
        <p:nvPicPr>
          <p:cNvPr id="111" name="図 1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7724159"/>
            <a:ext cx="295657" cy="292609"/>
          </a:xfrm>
          <a:prstGeom prst="rect">
            <a:avLst/>
          </a:prstGeom>
        </p:spPr>
      </p:pic>
      <p:pic>
        <p:nvPicPr>
          <p:cNvPr id="112" name="図 1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125" y="7729416"/>
            <a:ext cx="292609" cy="292609"/>
          </a:xfrm>
          <a:prstGeom prst="rect">
            <a:avLst/>
          </a:prstGeom>
        </p:spPr>
      </p:pic>
      <p:pic>
        <p:nvPicPr>
          <p:cNvPr id="113" name="図 1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8116170"/>
            <a:ext cx="295657" cy="295657"/>
          </a:xfrm>
          <a:prstGeom prst="rect">
            <a:avLst/>
          </a:prstGeom>
        </p:spPr>
      </p:pic>
      <p:pic>
        <p:nvPicPr>
          <p:cNvPr id="117" name="図 1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90" y="6047757"/>
            <a:ext cx="664465" cy="539497"/>
          </a:xfrm>
          <a:prstGeom prst="rect">
            <a:avLst/>
          </a:prstGeom>
        </p:spPr>
      </p:pic>
      <p:pic>
        <p:nvPicPr>
          <p:cNvPr id="118" name="図 1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90" y="6904136"/>
            <a:ext cx="277369" cy="411481"/>
          </a:xfrm>
          <a:prstGeom prst="rect">
            <a:avLst/>
          </a:prstGeom>
        </p:spPr>
      </p:pic>
      <p:pic>
        <p:nvPicPr>
          <p:cNvPr id="119" name="図 1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22" y="6796079"/>
            <a:ext cx="518161" cy="61569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07" y="8098787"/>
            <a:ext cx="2392685" cy="274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225</Words>
  <Application>Microsoft Office PowerPoint</Application>
  <PresentationFormat>ユーザー設定</PresentationFormat>
  <Paragraphs>53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17" baseType="lpstr">
      <vt:lpstr>A-OTF じゅん Pro 501</vt:lpstr>
      <vt:lpstr>HGPｺﾞｼｯｸE</vt:lpstr>
      <vt:lpstr>HGｺﾞｼｯｸE</vt:lpstr>
      <vt:lpstr>HG丸ｺﾞｼｯｸM-PRO</vt:lpstr>
      <vt:lpstr>ＭＳ Ｐゴシック</vt:lpstr>
      <vt:lpstr>News Gothic MT</vt:lpstr>
      <vt:lpstr>メイリオ</vt:lpstr>
      <vt:lpstr>小塚ゴシック Pro B</vt:lpstr>
      <vt:lpstr>小塚ゴシック Pro M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1_Office Theme</vt:lpstr>
      <vt:lpstr>PowerPoint プレゼンテーション</vt:lpstr>
      <vt:lpstr>生徒募集中!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2018-02-09T06:59:26Z</dcterms:modified>
</cp:coreProperties>
</file>