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76" r:id="rId1"/>
    <p:sldMasterId id="2147483689" r:id="rId2"/>
    <p:sldMasterId id="2147483700" r:id="rId3"/>
  </p:sldMasterIdLst>
  <p:notesMasterIdLst>
    <p:notesMasterId r:id="rId6"/>
  </p:notesMasterIdLst>
  <p:handoutMasterIdLst>
    <p:handoutMasterId r:id="rId7"/>
  </p:handoutMasterIdLst>
  <p:sldIdLst>
    <p:sldId id="260" r:id="rId4"/>
    <p:sldId id="268" r:id="rId5"/>
  </p:sldIdLst>
  <p:sldSz cx="7775575" cy="10907713"/>
  <p:notesSz cx="7318375" cy="104505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7" userDrawn="1">
          <p15:clr>
            <a:srgbClr val="A4A3A4"/>
          </p15:clr>
        </p15:guide>
        <p15:guide id="2" pos="2449">
          <p15:clr>
            <a:srgbClr val="A4A3A4"/>
          </p15:clr>
        </p15:guide>
        <p15:guide id="3" orient="horz" pos="354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92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5C9E"/>
    <a:srgbClr val="8FC322"/>
    <a:srgbClr val="00AAD9"/>
    <a:srgbClr val="61C1B9"/>
    <a:srgbClr val="4CDDCD"/>
    <a:srgbClr val="EA5711"/>
    <a:srgbClr val="231815"/>
    <a:srgbClr val="333333"/>
    <a:srgbClr val="E60012"/>
    <a:srgbClr val="F65B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中間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EBBBCC-DAD2-459C-BE2E-F6DE35CF9A28}" styleName="濃色 2 - アクセント 3/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濃色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中間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淡色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淡色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660B408-B3CF-4A94-85FC-2B1E0A45F4A2}" styleName="濃色 2 - アクセント 1/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C4B1156A-380E-4F78-BDF5-A606A8083BF9}" styleName="中間 4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63" autoAdjust="0"/>
    <p:restoredTop sz="99507" autoAdjust="0"/>
  </p:normalViewPr>
  <p:slideViewPr>
    <p:cSldViewPr snapToGrid="0">
      <p:cViewPr>
        <p:scale>
          <a:sx n="125" d="100"/>
          <a:sy n="125" d="100"/>
        </p:scale>
        <p:origin x="1194" y="-1206"/>
      </p:cViewPr>
      <p:guideLst>
        <p:guide orient="horz" pos="2097"/>
        <p:guide pos="2449"/>
        <p:guide orient="horz" pos="35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148" y="-108"/>
      </p:cViewPr>
      <p:guideLst>
        <p:guide orient="horz" pos="3292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7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2018/2/9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5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7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7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93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2018/2/9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19" tIns="48560" rIns="97119" bIns="4856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3"/>
            <a:ext cx="5854700" cy="4114889"/>
          </a:xfrm>
          <a:prstGeom prst="rect">
            <a:avLst/>
          </a:prstGeom>
        </p:spPr>
        <p:txBody>
          <a:bodyPr vert="horz" lIns="97119" tIns="48560" rIns="97119" bIns="4856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7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93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図プレースホルダー 7"/>
          <p:cNvSpPr>
            <a:spLocks noGrp="1"/>
          </p:cNvSpPr>
          <p:nvPr>
            <p:ph type="pic" sz="quarter" idx="11" hasCustomPrompt="1"/>
          </p:nvPr>
        </p:nvSpPr>
        <p:spPr>
          <a:xfrm>
            <a:off x="365570" y="1"/>
            <a:ext cx="7119493" cy="3444288"/>
          </a:xfrm>
          <a:prstGeom prst="rect">
            <a:avLst/>
          </a:prstGeom>
        </p:spPr>
        <p:txBody>
          <a:bodyPr vert="horz" anchor="ctr"/>
          <a:lstStyle>
            <a:lvl1pPr algn="ctr">
              <a:defRPr sz="2000"/>
            </a:lvl1pPr>
          </a:lstStyle>
          <a:p>
            <a:r>
              <a:rPr kumimoji="1" lang="ja-JP" altLang="en-US" dirty="0" smtClean="0"/>
              <a:t>写真を入れて最背面へ配置してください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4465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49" b="1" i="0">
                <a:solidFill>
                  <a:srgbClr val="F65B9E"/>
                </a:solidFill>
                <a:latin typeface="A-OTF じゅん Pro 501"/>
                <a:cs typeface="A-OTF じゅん Pro 501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5855" y="10144173"/>
            <a:ext cx="2490217" cy="308674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9096" y="10144173"/>
            <a:ext cx="1789843" cy="308674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602988" y="10144173"/>
            <a:ext cx="1789843" cy="308674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733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8" r:id="rId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88938" y="10109200"/>
            <a:ext cx="1814512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738FA-7C4C-0845-BB42-5D9BC3AC2472}" type="datetimeFigureOut">
              <a:rPr kumimoji="1" lang="ja-JP" altLang="en-US" smtClean="0"/>
              <a:t>2018/2/9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655888" y="10109200"/>
            <a:ext cx="2463800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572125" y="10109200"/>
            <a:ext cx="1814513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E2F2E7-AB93-3F46-A354-39B52B0BB2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0896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306866" y="1908979"/>
            <a:ext cx="5168195" cy="11053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50" b="1" i="0">
                <a:solidFill>
                  <a:srgbClr val="F65B9E"/>
                </a:solidFill>
                <a:latin typeface="A-OTF じゅん Pro 501"/>
                <a:cs typeface="A-OTF じゅん Pro 501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9096" y="2508774"/>
            <a:ext cx="700373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5855" y="10144173"/>
            <a:ext cx="2490217" cy="2769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ja-JP" altLang="en-US" sz="18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9096" y="10144173"/>
            <a:ext cx="1789843" cy="2769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1D8BD707-D9CF-40AE-B4C6-C98DA3205C09}" type="datetimeFigureOut">
              <a:rPr lang="en-US" sz="1800" smtClean="0">
                <a:solidFill>
                  <a:prstClr val="black">
                    <a:tint val="75000"/>
                  </a:prstClr>
                </a:solidFill>
              </a:rPr>
              <a:pPr defTabSz="914309"/>
              <a:t>2/9/2018</a:t>
            </a:fld>
            <a:endParaRPr lang="en-US" sz="18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602988" y="10144173"/>
            <a:ext cx="1789843" cy="2769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B6F15528-21DE-4FAA-801E-634DDDAF4B2B}" type="slidenum">
              <a:rPr lang="en-US" altLang="ja-JP" sz="1800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en-US" altLang="ja-JP" sz="18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" y="0"/>
            <a:ext cx="7775554" cy="10907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361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154">
        <a:defRPr>
          <a:latin typeface="+mn-lt"/>
          <a:ea typeface="+mn-ea"/>
          <a:cs typeface="+mn-cs"/>
        </a:defRPr>
      </a:lvl2pPr>
      <a:lvl3pPr marL="914309">
        <a:defRPr>
          <a:latin typeface="+mn-lt"/>
          <a:ea typeface="+mn-ea"/>
          <a:cs typeface="+mn-cs"/>
        </a:defRPr>
      </a:lvl3pPr>
      <a:lvl4pPr marL="1371463">
        <a:defRPr>
          <a:latin typeface="+mn-lt"/>
          <a:ea typeface="+mn-ea"/>
          <a:cs typeface="+mn-cs"/>
        </a:defRPr>
      </a:lvl4pPr>
      <a:lvl5pPr marL="1828617">
        <a:defRPr>
          <a:latin typeface="+mn-lt"/>
          <a:ea typeface="+mn-ea"/>
          <a:cs typeface="+mn-cs"/>
        </a:defRPr>
      </a:lvl5pPr>
      <a:lvl6pPr marL="2285771">
        <a:defRPr>
          <a:latin typeface="+mn-lt"/>
          <a:ea typeface="+mn-ea"/>
          <a:cs typeface="+mn-cs"/>
        </a:defRPr>
      </a:lvl6pPr>
      <a:lvl7pPr marL="2742926">
        <a:defRPr>
          <a:latin typeface="+mn-lt"/>
          <a:ea typeface="+mn-ea"/>
          <a:cs typeface="+mn-cs"/>
        </a:defRPr>
      </a:lvl7pPr>
      <a:lvl8pPr marL="3200080">
        <a:defRPr>
          <a:latin typeface="+mn-lt"/>
          <a:ea typeface="+mn-ea"/>
          <a:cs typeface="+mn-cs"/>
        </a:defRPr>
      </a:lvl8pPr>
      <a:lvl9pPr marL="3657234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154">
        <a:defRPr>
          <a:latin typeface="+mn-lt"/>
          <a:ea typeface="+mn-ea"/>
          <a:cs typeface="+mn-cs"/>
        </a:defRPr>
      </a:lvl2pPr>
      <a:lvl3pPr marL="914309">
        <a:defRPr>
          <a:latin typeface="+mn-lt"/>
          <a:ea typeface="+mn-ea"/>
          <a:cs typeface="+mn-cs"/>
        </a:defRPr>
      </a:lvl3pPr>
      <a:lvl4pPr marL="1371463">
        <a:defRPr>
          <a:latin typeface="+mn-lt"/>
          <a:ea typeface="+mn-ea"/>
          <a:cs typeface="+mn-cs"/>
        </a:defRPr>
      </a:lvl4pPr>
      <a:lvl5pPr marL="1828617">
        <a:defRPr>
          <a:latin typeface="+mn-lt"/>
          <a:ea typeface="+mn-ea"/>
          <a:cs typeface="+mn-cs"/>
        </a:defRPr>
      </a:lvl5pPr>
      <a:lvl6pPr marL="2285771">
        <a:defRPr>
          <a:latin typeface="+mn-lt"/>
          <a:ea typeface="+mn-ea"/>
          <a:cs typeface="+mn-cs"/>
        </a:defRPr>
      </a:lvl6pPr>
      <a:lvl7pPr marL="2742926">
        <a:defRPr>
          <a:latin typeface="+mn-lt"/>
          <a:ea typeface="+mn-ea"/>
          <a:cs typeface="+mn-cs"/>
        </a:defRPr>
      </a:lvl7pPr>
      <a:lvl8pPr marL="3200080">
        <a:defRPr>
          <a:latin typeface="+mn-lt"/>
          <a:ea typeface="+mn-ea"/>
          <a:cs typeface="+mn-cs"/>
        </a:defRPr>
      </a:lvl8pPr>
      <a:lvl9pPr marL="3657234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dirty="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図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555" y="6600552"/>
            <a:ext cx="2090932" cy="905258"/>
          </a:xfrm>
          <a:prstGeom prst="rect">
            <a:avLst/>
          </a:prstGeom>
        </p:spPr>
      </p:pic>
      <p:pic>
        <p:nvPicPr>
          <p:cNvPr id="43" name="図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555" y="7596133"/>
            <a:ext cx="3459487" cy="1008890"/>
          </a:xfrm>
          <a:prstGeom prst="rect">
            <a:avLst/>
          </a:prstGeom>
        </p:spPr>
      </p:pic>
      <p:pic>
        <p:nvPicPr>
          <p:cNvPr id="40" name="図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62" y="5922646"/>
            <a:ext cx="3550927" cy="2685293"/>
          </a:xfrm>
          <a:prstGeom prst="rect">
            <a:avLst/>
          </a:prstGeom>
        </p:spPr>
      </p:pic>
      <p:pic>
        <p:nvPicPr>
          <p:cNvPr id="39" name="図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532" y="7931530"/>
            <a:ext cx="1399035" cy="128016"/>
          </a:xfrm>
          <a:prstGeom prst="rect">
            <a:avLst/>
          </a:prstGeom>
        </p:spPr>
      </p:pic>
      <p:pic>
        <p:nvPicPr>
          <p:cNvPr id="38" name="図 3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856" y="8260402"/>
            <a:ext cx="664812" cy="128016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79" y="3395279"/>
            <a:ext cx="2252477" cy="2194564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978" y="3379050"/>
            <a:ext cx="2316485" cy="2188468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8152" y="3237889"/>
            <a:ext cx="2301245" cy="2548133"/>
          </a:xfrm>
          <a:prstGeom prst="rect">
            <a:avLst/>
          </a:prstGeom>
        </p:spPr>
      </p:pic>
      <p:pic>
        <p:nvPicPr>
          <p:cNvPr id="116" name="図 1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541" y="6597700"/>
            <a:ext cx="1277115" cy="905258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2862747" y="1617247"/>
            <a:ext cx="2079322" cy="285074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9" defTabSz="914309">
              <a:spcBef>
                <a:spcPts val="100"/>
              </a:spcBef>
            </a:pPr>
            <a:r>
              <a:rPr sz="1700" spc="-35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ア</a:t>
            </a:r>
            <a:r>
              <a:rPr sz="1700" spc="-55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スク</a:t>
            </a:r>
            <a:r>
              <a:rPr sz="1700" spc="150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ル</a:t>
            </a:r>
            <a:r>
              <a:rPr sz="1700" spc="160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英会話教室</a:t>
            </a:r>
            <a:endParaRPr sz="170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70579" y="3707209"/>
            <a:ext cx="1627902" cy="1531607"/>
          </a:xfrm>
          <a:prstGeom prst="rect">
            <a:avLst/>
          </a:prstGeom>
        </p:spPr>
        <p:txBody>
          <a:bodyPr vert="horz" wrap="square" lIns="0" tIns="81903" rIns="0" bIns="0" rtlCol="0">
            <a:spAutoFit/>
          </a:bodyPr>
          <a:lstStyle/>
          <a:p>
            <a:pPr marL="57779" algn="ctr" defTabSz="914309">
              <a:spcBef>
                <a:spcPts val="645"/>
              </a:spcBef>
            </a:pPr>
            <a:r>
              <a:rPr sz="1750" b="1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幼児クラス</a:t>
            </a:r>
            <a:endParaRPr sz="1750" spc="1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  <a:p>
            <a:pPr algn="ctr" defTabSz="914309">
              <a:spcBef>
                <a:spcPts val="259"/>
              </a:spcBef>
            </a:pPr>
            <a:r>
              <a:rPr sz="850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（3～6歳）週1回 </a:t>
            </a:r>
            <a:r>
              <a:rPr sz="900" spc="100" baseline="9259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※未就学児に限る</a:t>
            </a:r>
            <a:endParaRPr sz="900" spc="100" baseline="9259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  <a:p>
            <a:pPr marR="10794" algn="ctr" defTabSz="914309">
              <a:spcBef>
                <a:spcPts val="555"/>
              </a:spcBef>
            </a:pPr>
            <a:r>
              <a:rPr sz="3550" b="1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60</a:t>
            </a:r>
            <a:r>
              <a:rPr sz="2625" spc="100" baseline="7936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分</a:t>
            </a:r>
            <a:endParaRPr sz="2625" spc="100" baseline="7936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  <a:p>
            <a:pPr marL="17778" algn="ctr" defTabSz="914309">
              <a:spcBef>
                <a:spcPts val="455"/>
              </a:spcBef>
            </a:pPr>
            <a:r>
              <a:rPr sz="2100" b="1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8000</a:t>
            </a:r>
            <a:r>
              <a:rPr sz="1575" spc="100" baseline="10582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円／月</a:t>
            </a:r>
            <a:endParaRPr sz="1575" spc="100" baseline="10582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308295" y="1908978"/>
            <a:ext cx="5145926" cy="1109917"/>
          </a:xfrm>
          <a:prstGeom prst="rect">
            <a:avLst/>
          </a:prstGeom>
        </p:spPr>
        <p:txBody>
          <a:bodyPr vert="horz" wrap="square" lIns="0" tIns="17143" rIns="0" bIns="0" rtlCol="0">
            <a:spAutoFit/>
          </a:bodyPr>
          <a:lstStyle/>
          <a:p>
            <a:pPr marL="12699">
              <a:spcBef>
                <a:spcPts val="135"/>
              </a:spcBef>
            </a:pPr>
            <a:r>
              <a:rPr sz="7100" spc="555" dirty="0" smtClean="0">
                <a:ln w="12700">
                  <a:solidFill>
                    <a:srgbClr val="00AAD9"/>
                  </a:solidFill>
                </a:ln>
                <a:solidFill>
                  <a:srgbClr val="00AAD9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生徒募集中</a:t>
            </a:r>
            <a:r>
              <a:rPr sz="7100" spc="5" dirty="0">
                <a:ln w="12700">
                  <a:solidFill>
                    <a:srgbClr val="00AAD9"/>
                  </a:solidFill>
                </a:ln>
                <a:solidFill>
                  <a:srgbClr val="00AAD9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!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291267" y="9003605"/>
            <a:ext cx="3207553" cy="1287593"/>
          </a:xfrm>
          <a:prstGeom prst="rect">
            <a:avLst/>
          </a:prstGeom>
        </p:spPr>
        <p:txBody>
          <a:bodyPr vert="horz" wrap="square" lIns="0" tIns="29205" rIns="0" bIns="0" rtlCol="0">
            <a:spAutoFit/>
          </a:bodyPr>
          <a:lstStyle/>
          <a:p>
            <a:pPr marL="635" algn="ctr" defTabSz="914309">
              <a:spcBef>
                <a:spcPts val="229"/>
              </a:spcBef>
            </a:pPr>
            <a:r>
              <a:rPr sz="1200" spc="100" dirty="0">
                <a:solidFill>
                  <a:srgbClr val="231815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資料請求・お問い合わせは</a:t>
            </a:r>
          </a:p>
          <a:p>
            <a:pPr algn="ctr" defTabSz="914309">
              <a:spcBef>
                <a:spcPts val="395"/>
              </a:spcBef>
            </a:pPr>
            <a:r>
              <a:rPr sz="2700" b="1" spc="100" baseline="9259" dirty="0">
                <a:solidFill>
                  <a:srgbClr val="00AAD9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Tel.</a:t>
            </a:r>
            <a:r>
              <a:rPr sz="3400" b="1" spc="100" dirty="0">
                <a:solidFill>
                  <a:srgbClr val="00AAD9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03-1234-1111</a:t>
            </a:r>
            <a:endParaRPr sz="3400" spc="100" dirty="0">
              <a:solidFill>
                <a:srgbClr val="00AAD9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  <a:p>
            <a:pPr marR="6984" algn="ctr" defTabSz="914309">
              <a:spcBef>
                <a:spcPts val="165"/>
              </a:spcBef>
            </a:pPr>
            <a:r>
              <a:rPr sz="1500" b="1" spc="100" baseline="8333" dirty="0">
                <a:solidFill>
                  <a:srgbClr val="231815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受付時間／ </a:t>
            </a:r>
            <a:r>
              <a:rPr sz="1350" b="1" spc="100" dirty="0">
                <a:solidFill>
                  <a:srgbClr val="231815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9：00～21：00</a:t>
            </a:r>
            <a:endParaRPr sz="1350" spc="100" dirty="0">
              <a:solidFill>
                <a:srgbClr val="231815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  <a:p>
            <a:pPr marL="6984" algn="ctr" defTabSz="914309">
              <a:spcBef>
                <a:spcPts val="600"/>
              </a:spcBef>
            </a:pPr>
            <a:r>
              <a:rPr sz="1250" b="1" spc="100" dirty="0">
                <a:solidFill>
                  <a:srgbClr val="231815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http://www.askult.com/</a:t>
            </a:r>
            <a:endParaRPr sz="1250" spc="100" dirty="0">
              <a:solidFill>
                <a:srgbClr val="231815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213418" y="6637194"/>
            <a:ext cx="1645680" cy="511735"/>
          </a:xfrm>
          <a:prstGeom prst="rect">
            <a:avLst/>
          </a:prstGeom>
        </p:spPr>
        <p:txBody>
          <a:bodyPr vert="horz" wrap="square" lIns="0" tIns="17143" rIns="0" bIns="0" rtlCol="0">
            <a:spAutoFit/>
          </a:bodyPr>
          <a:lstStyle/>
          <a:p>
            <a:pPr marL="12699" defTabSz="914309">
              <a:spcBef>
                <a:spcPts val="135"/>
              </a:spcBef>
            </a:pPr>
            <a:r>
              <a:rPr sz="3150" spc="30" dirty="0">
                <a:solidFill>
                  <a:srgbClr val="8FC322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無料体験</a:t>
            </a:r>
            <a:endParaRPr sz="3150" dirty="0">
              <a:solidFill>
                <a:srgbClr val="8FC322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197205" y="7106566"/>
            <a:ext cx="1662188" cy="317454"/>
          </a:xfrm>
          <a:prstGeom prst="rect">
            <a:avLst/>
          </a:prstGeom>
        </p:spPr>
        <p:txBody>
          <a:bodyPr vert="horz" wrap="square" lIns="0" tIns="13968" rIns="0" bIns="0" rtlCol="0">
            <a:spAutoFit/>
          </a:bodyPr>
          <a:lstStyle/>
          <a:p>
            <a:pPr marL="12699" algn="ctr" defTabSz="914309">
              <a:spcBef>
                <a:spcPts val="110"/>
              </a:spcBef>
            </a:pPr>
            <a:r>
              <a:rPr sz="1900" spc="-175" dirty="0">
                <a:solidFill>
                  <a:srgbClr val="8FC322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レ</a:t>
            </a:r>
            <a:r>
              <a:rPr sz="1900" spc="-270" dirty="0">
                <a:solidFill>
                  <a:srgbClr val="8FC322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ッ</a:t>
            </a:r>
            <a:r>
              <a:rPr sz="1900" spc="-155" dirty="0">
                <a:solidFill>
                  <a:srgbClr val="8FC322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ス</a:t>
            </a:r>
            <a:r>
              <a:rPr sz="1900" spc="-20" dirty="0">
                <a:solidFill>
                  <a:srgbClr val="8FC322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ン</a:t>
            </a:r>
            <a:r>
              <a:rPr sz="1900" spc="50" dirty="0">
                <a:solidFill>
                  <a:srgbClr val="8FC322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実施中</a:t>
            </a:r>
            <a:endParaRPr sz="1900" dirty="0">
              <a:solidFill>
                <a:srgbClr val="8FC322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233715" y="6672661"/>
            <a:ext cx="1105374" cy="349834"/>
          </a:xfrm>
          <a:prstGeom prst="rect">
            <a:avLst/>
          </a:prstGeom>
        </p:spPr>
        <p:txBody>
          <a:bodyPr vert="horz" wrap="square" lIns="0" tIns="15873" rIns="0" bIns="0" rtlCol="0">
            <a:spAutoFit/>
          </a:bodyPr>
          <a:lstStyle/>
          <a:p>
            <a:pPr marL="12699" defTabSz="914309">
              <a:spcBef>
                <a:spcPts val="125"/>
              </a:spcBef>
            </a:pPr>
            <a:r>
              <a:rPr sz="2100" spc="25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少人数制</a:t>
            </a:r>
            <a:endParaRPr sz="2100" dirty="0">
              <a:solidFill>
                <a:srgbClr val="333333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257218" y="6998324"/>
            <a:ext cx="1017121" cy="376896"/>
          </a:xfrm>
          <a:prstGeom prst="rect">
            <a:avLst/>
          </a:prstGeom>
        </p:spPr>
        <p:txBody>
          <a:bodyPr vert="horz" wrap="square" lIns="0" tIns="11428" rIns="0" bIns="0" rtlCol="0">
            <a:spAutoFit/>
          </a:bodyPr>
          <a:lstStyle/>
          <a:p>
            <a:pPr marL="12699" marR="5079" indent="1905" defTabSz="914309">
              <a:lnSpc>
                <a:spcPct val="110300"/>
              </a:lnSpc>
              <a:spcBef>
                <a:spcPts val="90"/>
              </a:spcBef>
            </a:pPr>
            <a:r>
              <a:rPr sz="750" spc="-20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1</a:t>
            </a:r>
            <a:r>
              <a:rPr sz="750" spc="-70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ク</a:t>
            </a:r>
            <a:r>
              <a:rPr sz="750" spc="-40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ラ</a:t>
            </a:r>
            <a:r>
              <a:rPr sz="750" spc="25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ス</a:t>
            </a:r>
            <a:r>
              <a:rPr sz="750" spc="55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最大5</a:t>
            </a:r>
            <a:r>
              <a:rPr sz="750" spc="15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人</a:t>
            </a:r>
            <a:r>
              <a:rPr sz="750" spc="-30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ま</a:t>
            </a:r>
            <a:r>
              <a:rPr sz="750" spc="40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で</a:t>
            </a:r>
            <a:r>
              <a:rPr sz="750" spc="10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の </a:t>
            </a:r>
            <a:r>
              <a:rPr sz="750" spc="50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少人数体</a:t>
            </a:r>
            <a:r>
              <a:rPr sz="750" spc="25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制</a:t>
            </a:r>
            <a:r>
              <a:rPr sz="750" spc="-40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で</a:t>
            </a:r>
            <a:r>
              <a:rPr sz="750" spc="-70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じっ</a:t>
            </a:r>
            <a:r>
              <a:rPr sz="750" spc="-195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く</a:t>
            </a:r>
            <a:r>
              <a:rPr sz="750" spc="25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り </a:t>
            </a:r>
            <a:r>
              <a:rPr sz="750" spc="-30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お</a:t>
            </a:r>
            <a:r>
              <a:rPr sz="750" spc="-50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し</a:t>
            </a:r>
            <a:r>
              <a:rPr sz="750" spc="-55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え</a:t>
            </a:r>
            <a:r>
              <a:rPr sz="750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ま</a:t>
            </a:r>
            <a:r>
              <a:rPr sz="750" spc="25" dirty="0">
                <a:solidFill>
                  <a:srgbClr val="333333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す</a:t>
            </a:r>
            <a:endParaRPr sz="750" dirty="0">
              <a:solidFill>
                <a:srgbClr val="333333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M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64925" y="3707104"/>
            <a:ext cx="1375210" cy="1531817"/>
          </a:xfrm>
          <a:prstGeom prst="rect">
            <a:avLst/>
          </a:prstGeom>
        </p:spPr>
        <p:txBody>
          <a:bodyPr vert="horz" wrap="square" lIns="0" tIns="81903" rIns="0" bIns="0" rtlCol="0">
            <a:spAutoFit/>
          </a:bodyPr>
          <a:lstStyle/>
          <a:p>
            <a:pPr algn="ctr" defTabSz="914309">
              <a:spcBef>
                <a:spcPts val="645"/>
              </a:spcBef>
            </a:pPr>
            <a:r>
              <a:rPr sz="1750" b="1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ベビークラス</a:t>
            </a:r>
            <a:endParaRPr sz="1750" spc="1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  <a:p>
            <a:pPr marR="41906" algn="ctr" defTabSz="914309">
              <a:spcBef>
                <a:spcPts val="259"/>
              </a:spcBef>
            </a:pPr>
            <a:r>
              <a:rPr sz="850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（0～2歳）週1回</a:t>
            </a:r>
            <a:endParaRPr sz="850" spc="1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  <a:p>
            <a:pPr marR="66668" algn="ctr" defTabSz="914309">
              <a:spcBef>
                <a:spcPts val="555"/>
              </a:spcBef>
            </a:pPr>
            <a:r>
              <a:rPr sz="3550" b="1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40</a:t>
            </a:r>
            <a:r>
              <a:rPr sz="2625" spc="100" baseline="7936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分</a:t>
            </a:r>
            <a:endParaRPr sz="2625" spc="100" baseline="7936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  <a:p>
            <a:pPr marR="29842" algn="ctr" defTabSz="914309">
              <a:spcBef>
                <a:spcPts val="455"/>
              </a:spcBef>
            </a:pPr>
            <a:r>
              <a:rPr sz="2100" b="1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7000</a:t>
            </a:r>
            <a:r>
              <a:rPr sz="1575" spc="100" baseline="10582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円／月</a:t>
            </a:r>
            <a:endParaRPr sz="1575" spc="100" baseline="10582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611362" y="3707209"/>
            <a:ext cx="1399971" cy="1531607"/>
          </a:xfrm>
          <a:prstGeom prst="rect">
            <a:avLst/>
          </a:prstGeom>
        </p:spPr>
        <p:txBody>
          <a:bodyPr vert="horz" wrap="square" lIns="0" tIns="81903" rIns="0" bIns="0" rtlCol="0">
            <a:spAutoFit/>
          </a:bodyPr>
          <a:lstStyle/>
          <a:p>
            <a:pPr algn="ctr" defTabSz="914309">
              <a:spcBef>
                <a:spcPts val="645"/>
              </a:spcBef>
            </a:pPr>
            <a:r>
              <a:rPr sz="1750" b="1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小学生クラス</a:t>
            </a:r>
            <a:endParaRPr sz="1750" spc="1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  <a:p>
            <a:pPr marR="44446" algn="ctr" defTabSz="914309">
              <a:spcBef>
                <a:spcPts val="259"/>
              </a:spcBef>
            </a:pPr>
            <a:r>
              <a:rPr sz="850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（6～12歳）週2回</a:t>
            </a:r>
            <a:endParaRPr sz="850" spc="1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  <a:p>
            <a:pPr marR="68573" algn="ctr" defTabSz="914309">
              <a:spcBef>
                <a:spcPts val="555"/>
              </a:spcBef>
            </a:pPr>
            <a:r>
              <a:rPr sz="3550" b="1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90</a:t>
            </a:r>
            <a:r>
              <a:rPr sz="2625" spc="100" baseline="7936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分</a:t>
            </a:r>
            <a:endParaRPr sz="2625" spc="100" baseline="7936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  <a:p>
            <a:pPr marR="32381" algn="ctr" defTabSz="914309">
              <a:spcBef>
                <a:spcPts val="455"/>
              </a:spcBef>
            </a:pPr>
            <a:r>
              <a:rPr sz="2100" b="1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12000</a:t>
            </a:r>
            <a:r>
              <a:rPr sz="1575" spc="100" baseline="10582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円／月</a:t>
            </a:r>
            <a:endParaRPr sz="1575" spc="100" baseline="10582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882198" y="8099303"/>
            <a:ext cx="2403125" cy="398722"/>
          </a:xfrm>
          <a:prstGeom prst="rect">
            <a:avLst/>
          </a:prstGeom>
        </p:spPr>
        <p:txBody>
          <a:bodyPr vert="horz" wrap="square" lIns="0" tIns="47618" rIns="0" bIns="0" rtlCol="0">
            <a:spAutoFit/>
          </a:bodyPr>
          <a:lstStyle/>
          <a:p>
            <a:pPr marL="12699" defTabSz="914309">
              <a:spcBef>
                <a:spcPts val="375"/>
              </a:spcBef>
            </a:pPr>
            <a:r>
              <a:rPr sz="1400" spc="-114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イ</a:t>
            </a:r>
            <a:r>
              <a:rPr sz="1400" spc="-85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ン</a:t>
            </a:r>
            <a:r>
              <a:rPr sz="1400" spc="-30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タ</a:t>
            </a:r>
            <a:r>
              <a:rPr sz="1400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ー</a:t>
            </a:r>
            <a:r>
              <a:rPr sz="1400" spc="-60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ナ</a:t>
            </a:r>
            <a:r>
              <a:rPr sz="1400" spc="-229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シ</a:t>
            </a:r>
            <a:r>
              <a:rPr sz="1400" spc="-160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ョ</a:t>
            </a:r>
            <a:r>
              <a:rPr sz="1400" spc="-30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ナ</a:t>
            </a:r>
            <a:r>
              <a:rPr sz="1400" spc="-45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ル</a:t>
            </a:r>
            <a:r>
              <a:rPr sz="1400" spc="10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プ</a:t>
            </a:r>
            <a:r>
              <a:rPr sz="1400" spc="-100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ロ</a:t>
            </a:r>
            <a:r>
              <a:rPr sz="1400" spc="-45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グ</a:t>
            </a:r>
            <a:r>
              <a:rPr sz="1400" spc="-70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ラ</a:t>
            </a:r>
            <a:r>
              <a:rPr sz="1400" spc="10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ム</a:t>
            </a:r>
            <a:endParaRPr sz="1400" dirty="0">
              <a:solidFill>
                <a:srgbClr val="F65C9E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  <a:p>
            <a:pPr marL="31112" defTabSz="914309">
              <a:spcBef>
                <a:spcPts val="140"/>
              </a:spcBef>
            </a:pPr>
            <a:r>
              <a:rPr sz="7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ハ</a:t>
            </a:r>
            <a:r>
              <a:rPr sz="700" spc="-7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イ</a:t>
            </a:r>
            <a:r>
              <a:rPr sz="700" spc="2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レ</a:t>
            </a:r>
            <a:r>
              <a:rPr sz="700" spc="1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ベルな</a:t>
            </a:r>
            <a:r>
              <a:rPr sz="700" spc="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英語</a:t>
            </a:r>
            <a:r>
              <a:rPr sz="7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力を</a:t>
            </a:r>
            <a:r>
              <a:rPr sz="700" spc="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身</a:t>
            </a:r>
            <a:r>
              <a:rPr sz="7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に</a:t>
            </a:r>
            <a:r>
              <a:rPr sz="700" spc="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つ</a:t>
            </a:r>
            <a:r>
              <a:rPr sz="7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け</a:t>
            </a:r>
            <a:r>
              <a:rPr sz="700" spc="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たい</a:t>
            </a:r>
            <a:r>
              <a:rPr sz="700" spc="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お子</a:t>
            </a:r>
            <a:r>
              <a:rPr sz="700" spc="1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様</a:t>
            </a:r>
            <a:r>
              <a:rPr sz="7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に</a:t>
            </a:r>
            <a:endParaRPr sz="70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M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900992" y="7642659"/>
            <a:ext cx="2436140" cy="406975"/>
          </a:xfrm>
          <a:prstGeom prst="rect">
            <a:avLst/>
          </a:prstGeom>
        </p:spPr>
        <p:txBody>
          <a:bodyPr vert="horz" wrap="square" lIns="0" tIns="52697" rIns="0" bIns="0" rtlCol="0">
            <a:spAutoFit/>
          </a:bodyPr>
          <a:lstStyle/>
          <a:p>
            <a:pPr marL="24763" defTabSz="914309">
              <a:spcBef>
                <a:spcPts val="415"/>
              </a:spcBef>
            </a:pPr>
            <a:r>
              <a:rPr sz="1400" spc="75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総合英</a:t>
            </a:r>
            <a:r>
              <a:rPr sz="1400" spc="-15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語</a:t>
            </a:r>
            <a:r>
              <a:rPr sz="1400" spc="10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プ</a:t>
            </a:r>
            <a:r>
              <a:rPr sz="1400" spc="-100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ロ</a:t>
            </a:r>
            <a:r>
              <a:rPr sz="1400" spc="-45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グ</a:t>
            </a:r>
            <a:r>
              <a:rPr sz="1400" spc="-75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ラ</a:t>
            </a:r>
            <a:r>
              <a:rPr sz="1400" spc="10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ム</a:t>
            </a:r>
            <a:endParaRPr sz="1400" dirty="0">
              <a:solidFill>
                <a:srgbClr val="F65C9E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  <a:p>
            <a:pPr marL="12699" defTabSz="914309">
              <a:spcBef>
                <a:spcPts val="160"/>
              </a:spcBef>
            </a:pPr>
            <a:r>
              <a:rPr sz="700" spc="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英</a:t>
            </a:r>
            <a:r>
              <a:rPr sz="700" spc="2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語の</a:t>
            </a:r>
            <a:r>
              <a:rPr sz="700" spc="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基礎</a:t>
            </a:r>
            <a:r>
              <a:rPr sz="700" spc="-14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力・</a:t>
            </a:r>
            <a:r>
              <a:rPr sz="700" spc="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役</a:t>
            </a:r>
            <a:r>
              <a:rPr sz="700" spc="1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立</a:t>
            </a:r>
            <a:r>
              <a:rPr sz="700" spc="2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つ</a:t>
            </a:r>
            <a:r>
              <a:rPr sz="700" spc="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英</a:t>
            </a:r>
            <a:r>
              <a:rPr sz="7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語</a:t>
            </a:r>
            <a:r>
              <a:rPr sz="700" spc="-7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を</a:t>
            </a:r>
            <a:r>
              <a:rPr sz="700" spc="-9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し</a:t>
            </a:r>
            <a:r>
              <a:rPr sz="700" spc="-1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っ</a:t>
            </a:r>
            <a:r>
              <a:rPr sz="700" spc="-5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か</a:t>
            </a:r>
            <a:r>
              <a:rPr sz="700" spc="-6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り</a:t>
            </a:r>
            <a:r>
              <a:rPr sz="700" spc="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身</a:t>
            </a:r>
            <a:r>
              <a:rPr sz="7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に</a:t>
            </a:r>
            <a:r>
              <a:rPr sz="700" spc="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つ</a:t>
            </a:r>
            <a:r>
              <a:rPr sz="7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け</a:t>
            </a:r>
            <a:r>
              <a:rPr sz="700" spc="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たい</a:t>
            </a:r>
            <a:r>
              <a:rPr sz="700" spc="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お子</a:t>
            </a:r>
            <a:r>
              <a:rPr sz="700" spc="1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様</a:t>
            </a:r>
            <a:r>
              <a:rPr sz="7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に</a:t>
            </a:r>
            <a:endParaRPr sz="70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M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207150" y="7675963"/>
            <a:ext cx="553005" cy="121169"/>
          </a:xfrm>
          <a:prstGeom prst="rect">
            <a:avLst/>
          </a:prstGeom>
        </p:spPr>
        <p:txBody>
          <a:bodyPr vert="horz" wrap="square" lIns="0" tIns="13333" rIns="0" bIns="0" rtlCol="0">
            <a:spAutoFit/>
          </a:bodyPr>
          <a:lstStyle/>
          <a:p>
            <a:pPr marL="12699" algn="ctr" defTabSz="914309">
              <a:spcBef>
                <a:spcPts val="105"/>
              </a:spcBef>
            </a:pPr>
            <a:r>
              <a:rPr sz="700" spc="30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小学</a:t>
            </a:r>
            <a:r>
              <a:rPr sz="700" spc="-25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生</a:t>
            </a:r>
            <a:r>
              <a:rPr sz="700" spc="-85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ク</a:t>
            </a:r>
            <a:r>
              <a:rPr sz="700" spc="-55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ラ</a:t>
            </a:r>
            <a:r>
              <a:rPr sz="700" dirty="0">
                <a:solidFill>
                  <a:srgbClr val="F65C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ス</a:t>
            </a:r>
          </a:p>
        </p:txBody>
      </p:sp>
      <p:sp>
        <p:nvSpPr>
          <p:cNvPr id="100" name="object 4"/>
          <p:cNvSpPr txBox="1"/>
          <p:nvPr/>
        </p:nvSpPr>
        <p:spPr>
          <a:xfrm>
            <a:off x="832429" y="6747870"/>
            <a:ext cx="2428296" cy="274432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9" algn="ctr" defTabSz="914309">
              <a:spcBef>
                <a:spcPts val="100"/>
              </a:spcBef>
            </a:pPr>
            <a:r>
              <a:rPr lang="ja-JP" altLang="en-US" sz="1700" b="1" dirty="0" smtClean="0">
                <a:solidFill>
                  <a:srgbClr val="00AAD9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冬</a:t>
            </a:r>
            <a:r>
              <a:rPr sz="1700" b="1" dirty="0" err="1" smtClean="0">
                <a:solidFill>
                  <a:srgbClr val="00AAD9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の入会キャンペーン中</a:t>
            </a:r>
            <a:r>
              <a:rPr sz="1700" b="1" dirty="0" smtClean="0">
                <a:solidFill>
                  <a:srgbClr val="00AAD9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!</a:t>
            </a:r>
            <a:endParaRPr sz="1050" dirty="0">
              <a:solidFill>
                <a:srgbClr val="00AAD9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</p:txBody>
      </p:sp>
      <p:sp>
        <p:nvSpPr>
          <p:cNvPr id="101" name="object 4"/>
          <p:cNvSpPr txBox="1"/>
          <p:nvPr/>
        </p:nvSpPr>
        <p:spPr>
          <a:xfrm>
            <a:off x="831134" y="7066477"/>
            <a:ext cx="2483864" cy="192447"/>
          </a:xfrm>
          <a:prstGeom prst="roundRect">
            <a:avLst>
              <a:gd name="adj" fmla="val 50000"/>
            </a:avLst>
          </a:prstGeom>
          <a:solidFill>
            <a:srgbClr val="00AAD9"/>
          </a:solidFill>
        </p:spPr>
        <p:txBody>
          <a:bodyPr vert="horz" wrap="square" lIns="0" tIns="0" rIns="0" bIns="0" rtlCol="0" anchor="ctr">
            <a:noAutofit/>
          </a:bodyPr>
          <a:lstStyle/>
          <a:p>
            <a:pPr algn="ctr" defTabSz="914309"/>
            <a:r>
              <a:rPr sz="750" dirty="0" err="1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キャンペーン期間</a:t>
            </a:r>
            <a:r>
              <a:rPr sz="750" dirty="0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 </a:t>
            </a:r>
            <a:r>
              <a:rPr sz="75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2018</a:t>
            </a:r>
            <a:r>
              <a:rPr sz="750" dirty="0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年</a:t>
            </a:r>
            <a:r>
              <a:rPr lang="en-US" sz="750" dirty="0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6</a:t>
            </a:r>
            <a:r>
              <a:rPr sz="750" dirty="0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月</a:t>
            </a:r>
            <a:r>
              <a:rPr sz="75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1日</a:t>
            </a:r>
            <a:r>
              <a:rPr sz="750" dirty="0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（</a:t>
            </a:r>
            <a:r>
              <a:rPr lang="ja-JP" altLang="en-US" sz="750" dirty="0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金</a:t>
            </a:r>
            <a:r>
              <a:rPr sz="750" dirty="0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）～</a:t>
            </a:r>
            <a:r>
              <a:rPr lang="en-US" sz="750" dirty="0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8</a:t>
            </a:r>
            <a:r>
              <a:rPr sz="750" dirty="0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月</a:t>
            </a:r>
            <a:r>
              <a:rPr sz="75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30日</a:t>
            </a:r>
            <a:r>
              <a:rPr sz="750" dirty="0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（</a:t>
            </a:r>
            <a:r>
              <a:rPr lang="ja-JP" altLang="en-US" sz="750" dirty="0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金</a:t>
            </a:r>
            <a:r>
              <a:rPr sz="750" dirty="0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）</a:t>
            </a:r>
            <a:endParaRPr sz="105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</p:txBody>
      </p:sp>
      <p:sp>
        <p:nvSpPr>
          <p:cNvPr id="102" name="object 4"/>
          <p:cNvSpPr txBox="1"/>
          <p:nvPr/>
        </p:nvSpPr>
        <p:spPr>
          <a:xfrm>
            <a:off x="868100" y="7201527"/>
            <a:ext cx="2134995" cy="351376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algn="ctr" defTabSz="914309"/>
            <a:r>
              <a:rPr sz="1800" b="1" spc="100" baseline="2314" dirty="0" smtClean="0">
                <a:solidFill>
                  <a:srgbClr val="231F2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いまなら</a:t>
            </a:r>
            <a:r>
              <a:rPr sz="3300" b="1" spc="100" baseline="-3787" dirty="0">
                <a:solidFill>
                  <a:srgbClr val="00AAD9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3</a:t>
            </a:r>
            <a:r>
              <a:rPr sz="1800" b="1" spc="100" dirty="0">
                <a:solidFill>
                  <a:srgbClr val="00AAD9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大特典</a:t>
            </a:r>
            <a:r>
              <a:rPr sz="1800" b="1" spc="100" baseline="2314" dirty="0">
                <a:solidFill>
                  <a:srgbClr val="231F2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付き</a:t>
            </a:r>
            <a:r>
              <a:rPr sz="1800" b="1" spc="100" baseline="2314" dirty="0" smtClean="0">
                <a:solidFill>
                  <a:srgbClr val="231F2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!</a:t>
            </a:r>
            <a:endParaRPr sz="1050" spc="1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</p:txBody>
      </p:sp>
      <p:sp>
        <p:nvSpPr>
          <p:cNvPr id="103" name="object 4"/>
          <p:cNvSpPr txBox="1"/>
          <p:nvPr/>
        </p:nvSpPr>
        <p:spPr>
          <a:xfrm>
            <a:off x="2614793" y="7680320"/>
            <a:ext cx="1077792" cy="335987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defTabSz="914309"/>
            <a:r>
              <a:rPr sz="1050" b="1" spc="-110" dirty="0" err="1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オリ</a:t>
            </a:r>
            <a:r>
              <a:rPr sz="1050" b="1" spc="-25" dirty="0" err="1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ジナ</a:t>
            </a:r>
            <a:r>
              <a:rPr sz="1050" b="1" spc="30" dirty="0" err="1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ル</a:t>
            </a:r>
            <a:r>
              <a:rPr sz="1050" b="1" spc="-15" dirty="0" err="1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バ</a:t>
            </a:r>
            <a:r>
              <a:rPr sz="1050" b="1" spc="-150" dirty="0" err="1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ッ</a:t>
            </a:r>
            <a:r>
              <a:rPr sz="1050" b="1" spc="5" dirty="0" err="1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グ</a:t>
            </a:r>
            <a:endParaRPr lang="en-US" sz="1050" b="1" spc="5" dirty="0" smtClean="0">
              <a:solidFill>
                <a:srgbClr val="231F20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  <a:p>
            <a:pPr defTabSz="914309"/>
            <a:r>
              <a:rPr lang="ja-JP" altLang="en-US" sz="1050" b="1" spc="-45" dirty="0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プ</a:t>
            </a:r>
            <a:r>
              <a:rPr lang="ja-JP" altLang="en-US" sz="1050" b="1" spc="5" dirty="0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レ</a:t>
            </a:r>
            <a:r>
              <a:rPr lang="ja-JP" altLang="en-US" sz="1050" b="1" spc="-5" dirty="0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ゼ</a:t>
            </a:r>
            <a:r>
              <a:rPr lang="ja-JP" altLang="en-US" sz="1050" b="1" spc="-150" dirty="0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ント</a:t>
            </a:r>
            <a:endParaRPr sz="105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</p:txBody>
      </p:sp>
      <p:sp>
        <p:nvSpPr>
          <p:cNvPr id="104" name="object 5"/>
          <p:cNvSpPr txBox="1"/>
          <p:nvPr/>
        </p:nvSpPr>
        <p:spPr>
          <a:xfrm>
            <a:off x="802559" y="8112547"/>
            <a:ext cx="1489046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defTabSz="914309"/>
            <a:r>
              <a:rPr sz="1050" b="1" spc="100" dirty="0" smtClean="0">
                <a:solidFill>
                  <a:srgbClr val="231F2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テキスト代</a:t>
            </a:r>
            <a:r>
              <a:rPr sz="2400" b="1" spc="100" baseline="-5208" dirty="0">
                <a:solidFill>
                  <a:srgbClr val="231F2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50</a:t>
            </a:r>
            <a:r>
              <a:rPr sz="1050" b="1" spc="100" dirty="0">
                <a:solidFill>
                  <a:srgbClr val="231F2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%OFF</a:t>
            </a:r>
            <a:endParaRPr sz="1050" spc="1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92514" y="7710393"/>
            <a:ext cx="1417112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defTabSz="914309"/>
            <a:r>
              <a:rPr sz="2000" spc="100" dirty="0" err="1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入会金無料</a:t>
            </a:r>
            <a:endParaRPr sz="2000" spc="10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</p:txBody>
      </p:sp>
      <p:sp>
        <p:nvSpPr>
          <p:cNvPr id="105" name="object 6"/>
          <p:cNvSpPr txBox="1"/>
          <p:nvPr/>
        </p:nvSpPr>
        <p:spPr>
          <a:xfrm>
            <a:off x="2283386" y="8158132"/>
            <a:ext cx="1276164" cy="250066"/>
          </a:xfrm>
          <a:prstGeom prst="rect">
            <a:avLst/>
          </a:prstGeom>
        </p:spPr>
        <p:txBody>
          <a:bodyPr vert="horz" wrap="square" lIns="0" tIns="13968" rIns="0" bIns="0" rtlCol="0">
            <a:spAutoFit/>
          </a:bodyPr>
          <a:lstStyle/>
          <a:p>
            <a:pPr marL="12699" defTabSz="914309">
              <a:spcBef>
                <a:spcPts val="1160"/>
              </a:spcBef>
            </a:pPr>
            <a:r>
              <a:rPr sz="850" spc="-20" dirty="0" err="1" smtClean="0">
                <a:solidFill>
                  <a:srgbClr val="00AAD9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ほか</a:t>
            </a:r>
            <a:r>
              <a:rPr sz="850" spc="-70" dirty="0" err="1" smtClean="0">
                <a:solidFill>
                  <a:srgbClr val="00AAD9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に</a:t>
            </a:r>
            <a:r>
              <a:rPr sz="850" spc="-80" dirty="0" err="1" smtClean="0">
                <a:solidFill>
                  <a:srgbClr val="00AAD9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も</a:t>
            </a:r>
            <a:r>
              <a:rPr sz="850" dirty="0" err="1" smtClean="0">
                <a:solidFill>
                  <a:srgbClr val="00AAD9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お</a:t>
            </a:r>
            <a:r>
              <a:rPr sz="850" spc="-20" dirty="0" err="1" smtClean="0">
                <a:solidFill>
                  <a:srgbClr val="00AAD9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得な</a:t>
            </a:r>
            <a:r>
              <a:rPr sz="850" dirty="0" err="1" smtClean="0">
                <a:solidFill>
                  <a:srgbClr val="00AAD9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特典が</a:t>
            </a:r>
            <a:r>
              <a:rPr sz="850" spc="-145" dirty="0">
                <a:solidFill>
                  <a:srgbClr val="00AAD9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…</a:t>
            </a:r>
            <a:r>
              <a:rPr sz="850" dirty="0">
                <a:solidFill>
                  <a:srgbClr val="00AAD9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？</a:t>
            </a:r>
          </a:p>
          <a:p>
            <a:pPr marL="23493" defTabSz="914309">
              <a:spcBef>
                <a:spcPts val="85"/>
              </a:spcBef>
            </a:pPr>
            <a:r>
              <a:rPr sz="600" spc="-4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詳</a:t>
            </a:r>
            <a:r>
              <a:rPr sz="600" spc="-7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し</a:t>
            </a:r>
            <a:r>
              <a:rPr sz="600" spc="-1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く</a:t>
            </a:r>
            <a:r>
              <a:rPr sz="600" spc="1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は</a:t>
            </a:r>
            <a:r>
              <a:rPr sz="600" spc="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Web</a:t>
            </a:r>
            <a:r>
              <a:rPr sz="600" spc="-2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で</a:t>
            </a:r>
            <a:r>
              <a:rPr sz="600" spc="2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ご</a:t>
            </a:r>
            <a:r>
              <a:rPr sz="600" spc="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確</a:t>
            </a:r>
            <a:r>
              <a:rPr sz="600" spc="-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認</a:t>
            </a:r>
            <a:r>
              <a:rPr sz="600" spc="-1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く</a:t>
            </a:r>
            <a:r>
              <a:rPr sz="600" spc="-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だ</a:t>
            </a:r>
            <a:r>
              <a:rPr sz="600" spc="-2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さ</a:t>
            </a:r>
            <a:r>
              <a:rPr sz="600" spc="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い</a:t>
            </a:r>
            <a:endParaRPr sz="60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M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947" y="668000"/>
            <a:ext cx="4233681" cy="801626"/>
          </a:xfrm>
          <a:prstGeom prst="rect">
            <a:avLst/>
          </a:prstGeom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07" y="8098787"/>
            <a:ext cx="2392685" cy="27432"/>
          </a:xfrm>
          <a:prstGeom prst="rect">
            <a:avLst/>
          </a:prstGeom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332" y="5703305"/>
            <a:ext cx="2795022" cy="731521"/>
          </a:xfrm>
          <a:prstGeom prst="rect">
            <a:avLst/>
          </a:prstGeom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56" y="7724159"/>
            <a:ext cx="295657" cy="292609"/>
          </a:xfrm>
          <a:prstGeom prst="rect">
            <a:avLst/>
          </a:prstGeom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125" y="7729416"/>
            <a:ext cx="292609" cy="292609"/>
          </a:xfrm>
          <a:prstGeom prst="rect">
            <a:avLst/>
          </a:prstGeom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56" y="8116170"/>
            <a:ext cx="295657" cy="295657"/>
          </a:xfrm>
          <a:prstGeom prst="rect">
            <a:avLst/>
          </a:prstGeom>
        </p:spPr>
      </p:pic>
      <p:pic>
        <p:nvPicPr>
          <p:cNvPr id="44" name="図 4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225" y="7837951"/>
            <a:ext cx="707137" cy="640081"/>
          </a:xfrm>
          <a:prstGeom prst="rect">
            <a:avLst/>
          </a:prstGeom>
        </p:spPr>
      </p:pic>
      <p:pic>
        <p:nvPicPr>
          <p:cNvPr id="45" name="図 44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020" y="6047403"/>
            <a:ext cx="829058" cy="609601"/>
          </a:xfrm>
          <a:prstGeom prst="rect">
            <a:avLst/>
          </a:prstGeom>
        </p:spPr>
      </p:pic>
      <p:pic>
        <p:nvPicPr>
          <p:cNvPr id="46" name="図 4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97" y="6726948"/>
            <a:ext cx="475489" cy="762002"/>
          </a:xfrm>
          <a:prstGeom prst="rect">
            <a:avLst/>
          </a:prstGeom>
        </p:spPr>
      </p:pic>
      <p:pic>
        <p:nvPicPr>
          <p:cNvPr id="47" name="図 4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423" y="6767095"/>
            <a:ext cx="618745" cy="7650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 lIns="0" tIns="0" rIns="0" bIns="0" anchor="ctr" anchorCtr="0">
        <a:spAutoFit/>
      </a:bodyPr>
      <a:lstStyle>
        <a:defPPr fontAlgn="ctr">
          <a:defRPr dirty="0"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spDef>
    <a:txDef>
      <a:spPr>
        <a:noFill/>
      </a:spPr>
      <a:bodyPr wrap="square" lIns="0" tIns="0" rIns="0" bIns="0" rtlCol="0" anchor="ctr" anchorCtr="0">
        <a:spAutoFit/>
      </a:bodyPr>
      <a:lstStyle>
        <a:defPPr fontAlgn="ctr">
          <a:defRPr sz="1800" dirty="0" smtClean="0"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デザインの設定">
  <a:themeElements>
    <a:clrScheme name="スカイ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インスピレーション">
      <a:maj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225</Words>
  <Application>Microsoft Office PowerPoint</Application>
  <PresentationFormat>ユーザー設定</PresentationFormat>
  <Paragraphs>53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12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2</vt:i4>
      </vt:variant>
    </vt:vector>
  </HeadingPairs>
  <TitlesOfParts>
    <vt:vector size="17" baseType="lpstr">
      <vt:lpstr>A-OTF じゅん Pro 501</vt:lpstr>
      <vt:lpstr>HGPｺﾞｼｯｸE</vt:lpstr>
      <vt:lpstr>HGｺﾞｼｯｸE</vt:lpstr>
      <vt:lpstr>HG丸ｺﾞｼｯｸM-PRO</vt:lpstr>
      <vt:lpstr>ＭＳ Ｐゴシック</vt:lpstr>
      <vt:lpstr>News Gothic MT</vt:lpstr>
      <vt:lpstr>メイリオ</vt:lpstr>
      <vt:lpstr>小塚ゴシック Pro B</vt:lpstr>
      <vt:lpstr>小塚ゴシック Pro M</vt:lpstr>
      <vt:lpstr>Arial</vt:lpstr>
      <vt:lpstr>Calibri</vt:lpstr>
      <vt:lpstr>Calibri Light</vt:lpstr>
      <vt:lpstr>1_ガイド入りテンプレートサンプル20130531三木さん</vt:lpstr>
      <vt:lpstr>デザインの設定</vt:lpstr>
      <vt:lpstr>1_Office Theme</vt:lpstr>
      <vt:lpstr>PowerPoint プレゼンテーション</vt:lpstr>
      <vt:lpstr>生徒募集中!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2017-01-20T02:56:24Z</dcterms:created>
  <dcterms:modified xsi:type="dcterms:W3CDTF">2018-02-09T07:14:58Z</dcterms:modified>
</cp:coreProperties>
</file>