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DDCD"/>
    <a:srgbClr val="E6E6E6"/>
    <a:srgbClr val="EA5711"/>
    <a:srgbClr val="FAED8F"/>
    <a:srgbClr val="F972AE"/>
    <a:srgbClr val="F65C9E"/>
    <a:srgbClr val="ED145B"/>
    <a:srgbClr val="EB6BA4"/>
    <a:srgbClr val="585097"/>
    <a:srgbClr val="C92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9761" autoAdjust="0"/>
  </p:normalViewPr>
  <p:slideViewPr>
    <p:cSldViewPr snapToGrid="0">
      <p:cViewPr varScale="1">
        <p:scale>
          <a:sx n="63" d="100"/>
          <a:sy n="63" d="100"/>
        </p:scale>
        <p:origin x="2227" y="67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2019/7/16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2019/7/16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936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2019/7/16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75" y="-6365"/>
            <a:ext cx="7812000" cy="11736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35" y="224741"/>
            <a:ext cx="7128000" cy="1027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19" y="9321801"/>
            <a:ext cx="540000" cy="54314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276" y="4984534"/>
            <a:ext cx="540000" cy="543139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7" y="4997811"/>
            <a:ext cx="540000" cy="54314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90" y="6601644"/>
            <a:ext cx="540000" cy="543140"/>
          </a:xfrm>
          <a:prstGeom prst="rect">
            <a:avLst/>
          </a:prstGeom>
        </p:spPr>
      </p:pic>
      <p:pic>
        <p:nvPicPr>
          <p:cNvPr id="71" name="図 7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39" y="5624607"/>
            <a:ext cx="540000" cy="54313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06" y="8543364"/>
            <a:ext cx="540000" cy="54314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004" y="295081"/>
            <a:ext cx="4932000" cy="3444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object 3"/>
          <p:cNvSpPr txBox="1">
            <a:spLocks/>
          </p:cNvSpPr>
          <p:nvPr/>
        </p:nvSpPr>
        <p:spPr>
          <a:xfrm>
            <a:off x="870343" y="4069304"/>
            <a:ext cx="3611279" cy="76238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25"/>
              </a:spcBef>
            </a:pPr>
            <a:r>
              <a:rPr lang="en-US" sz="2800" spc="1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Times New Roman" panose="02020603050405020304" pitchFamily="18" charset="0"/>
              </a:rPr>
              <a:t>2018</a:t>
            </a:r>
            <a:r>
              <a:rPr lang="en-US" sz="4850" spc="1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Times New Roman" panose="02020603050405020304" pitchFamily="18" charset="0"/>
              </a:rPr>
              <a:t>.</a:t>
            </a:r>
            <a:r>
              <a:rPr lang="en-US" sz="4850" spc="65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Times New Roman" panose="02020603050405020304" pitchFamily="18" charset="0"/>
              </a:rPr>
              <a:t>3.18</a:t>
            </a:r>
            <a:r>
              <a:rPr lang="en-US" sz="4850" spc="-765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Times New Roman" panose="02020603050405020304" pitchFamily="18" charset="0"/>
              </a:rPr>
              <a:t> </a:t>
            </a:r>
            <a:r>
              <a:rPr lang="en-US" sz="2800" spc="5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Times New Roman" panose="02020603050405020304" pitchFamily="18" charset="0"/>
              </a:rPr>
              <a:t>sun</a:t>
            </a:r>
            <a:endParaRPr lang="en-US" sz="2800" dirty="0">
              <a:solidFill>
                <a:schemeClr val="bg1"/>
              </a:solidFill>
              <a:latin typeface="HG明朝E" panose="02020909000000000000" pitchFamily="17" charset="-128"/>
              <a:ea typeface="HG明朝E" panose="02020909000000000000" pitchFamily="17" charset="-128"/>
              <a:cs typeface="Times New Roman" panose="02020603050405020304" pitchFamily="18" charset="0"/>
            </a:endParaRPr>
          </a:p>
        </p:txBody>
      </p:sp>
      <p:sp>
        <p:nvSpPr>
          <p:cNvPr id="43" name="object 2"/>
          <p:cNvSpPr txBox="1"/>
          <p:nvPr/>
        </p:nvSpPr>
        <p:spPr>
          <a:xfrm>
            <a:off x="1441190" y="9675846"/>
            <a:ext cx="2067844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b="1" spc="-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Calibri"/>
              </a:rPr>
              <a:t>http://www.askult.com/</a:t>
            </a:r>
            <a:endParaRPr sz="1050" spc="-50" dirty="0">
              <a:latin typeface="メイリオ" panose="020B0604030504040204" pitchFamily="50" charset="-128"/>
              <a:ea typeface="メイリオ" panose="020B0604030504040204" pitchFamily="50" charset="-128"/>
              <a:cs typeface="Calibri"/>
            </a:endParaRPr>
          </a:p>
        </p:txBody>
      </p:sp>
      <p:sp>
        <p:nvSpPr>
          <p:cNvPr id="44" name="object 4"/>
          <p:cNvSpPr txBox="1"/>
          <p:nvPr/>
        </p:nvSpPr>
        <p:spPr>
          <a:xfrm>
            <a:off x="1380951" y="5039692"/>
            <a:ext cx="999227" cy="44820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800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Times New Roman"/>
              </a:rPr>
              <a:t>18:00</a:t>
            </a:r>
            <a:endParaRPr sz="2800" dirty="0">
              <a:latin typeface="HG明朝E" panose="02020909000000000000" pitchFamily="17" charset="-128"/>
              <a:ea typeface="HG明朝E" panose="02020909000000000000" pitchFamily="17" charset="-128"/>
              <a:cs typeface="Times New Roman"/>
            </a:endParaRPr>
          </a:p>
        </p:txBody>
      </p:sp>
      <p:sp>
        <p:nvSpPr>
          <p:cNvPr id="45" name="object 5"/>
          <p:cNvSpPr txBox="1"/>
          <p:nvPr/>
        </p:nvSpPr>
        <p:spPr>
          <a:xfrm>
            <a:off x="3696295" y="5131078"/>
            <a:ext cx="2502535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00" b="1" spc="-6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ア</a:t>
            </a:r>
            <a:r>
              <a:rPr sz="1400" b="1" spc="-10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ス</a:t>
            </a:r>
            <a:r>
              <a:rPr sz="1400" b="1" spc="-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ク</a:t>
            </a:r>
            <a:r>
              <a:rPr sz="1400" b="1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ル市</a:t>
            </a:r>
            <a:r>
              <a:rPr sz="1400" b="1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民</a:t>
            </a:r>
            <a:r>
              <a:rPr sz="1400" b="1" spc="-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コ</a:t>
            </a:r>
            <a:r>
              <a:rPr sz="1400" b="1" spc="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ン</a:t>
            </a:r>
            <a:r>
              <a:rPr sz="1400" b="1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サ</a:t>
            </a:r>
            <a:r>
              <a:rPr sz="1400" b="1" spc="-14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ー</a:t>
            </a:r>
            <a:r>
              <a:rPr sz="1400" b="1" spc="-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ト</a:t>
            </a:r>
            <a:r>
              <a:rPr sz="1400" b="1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ホー</a:t>
            </a:r>
            <a:r>
              <a:rPr sz="1400" b="1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ル</a:t>
            </a:r>
            <a:endParaRPr sz="1400" dirty="0"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</p:txBody>
      </p:sp>
      <p:sp>
        <p:nvSpPr>
          <p:cNvPr id="46" name="object 6"/>
          <p:cNvSpPr txBox="1"/>
          <p:nvPr/>
        </p:nvSpPr>
        <p:spPr>
          <a:xfrm>
            <a:off x="964251" y="5171833"/>
            <a:ext cx="295910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b="1" spc="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開演</a:t>
            </a:r>
            <a:endParaRPr sz="1050" dirty="0"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</p:txBody>
      </p:sp>
      <p:sp>
        <p:nvSpPr>
          <p:cNvPr id="47" name="object 7"/>
          <p:cNvSpPr txBox="1"/>
          <p:nvPr/>
        </p:nvSpPr>
        <p:spPr>
          <a:xfrm>
            <a:off x="3273225" y="5169452"/>
            <a:ext cx="295910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b="1" spc="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会場</a:t>
            </a:r>
            <a:endParaRPr sz="1050" dirty="0"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</p:txBody>
      </p:sp>
      <p:sp>
        <p:nvSpPr>
          <p:cNvPr id="48" name="object 8"/>
          <p:cNvSpPr txBox="1"/>
          <p:nvPr/>
        </p:nvSpPr>
        <p:spPr>
          <a:xfrm>
            <a:off x="1399238" y="5766520"/>
            <a:ext cx="3740785" cy="64706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00" b="1" spc="-6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ア</a:t>
            </a:r>
            <a:r>
              <a:rPr sz="1400" b="1" spc="-10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ス</a:t>
            </a:r>
            <a:r>
              <a:rPr sz="1400" b="1" spc="-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ク</a:t>
            </a:r>
            <a:r>
              <a:rPr sz="1400" b="1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ル市民交響楽団</a:t>
            </a:r>
            <a:endParaRPr sz="1400" dirty="0"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  <a:p>
            <a:pPr marL="19685">
              <a:lnSpc>
                <a:spcPct val="100000"/>
              </a:lnSpc>
              <a:spcBef>
                <a:spcPts val="1015"/>
              </a:spcBef>
              <a:tabLst>
                <a:tab pos="1158240" algn="l"/>
              </a:tabLst>
            </a:pPr>
            <a:r>
              <a:rPr sz="750" spc="50" dirty="0" err="1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指</a:t>
            </a:r>
            <a:r>
              <a:rPr sz="750" spc="25" dirty="0" err="1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揮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○○○○○○	</a:t>
            </a:r>
            <a:r>
              <a:rPr sz="750" spc="-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ヴ</a:t>
            </a:r>
            <a:r>
              <a:rPr sz="750" spc="-5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ァ</a:t>
            </a:r>
            <a:r>
              <a:rPr sz="750" spc="-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イ</a:t>
            </a:r>
            <a:r>
              <a:rPr sz="750" spc="-5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オ</a:t>
            </a:r>
            <a:r>
              <a:rPr sz="750" spc="-8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リ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ン</a:t>
            </a:r>
            <a:r>
              <a:rPr sz="750" spc="20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○○○○○○</a:t>
            </a:r>
            <a:endParaRPr sz="75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  <a:p>
            <a:pPr marL="13335">
              <a:lnSpc>
                <a:spcPct val="100000"/>
              </a:lnSpc>
              <a:spcBef>
                <a:spcPts val="375"/>
              </a:spcBef>
            </a:pP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ソ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プ</a:t>
            </a:r>
            <a:r>
              <a:rPr sz="750" spc="-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ラ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ノ</a:t>
            </a:r>
            <a:r>
              <a:rPr sz="750" spc="1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○○○○○○／</a:t>
            </a:r>
            <a:r>
              <a:rPr sz="750" spc="-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バ</a:t>
            </a:r>
            <a:r>
              <a:rPr sz="750" spc="-1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リ</a:t>
            </a:r>
            <a:r>
              <a:rPr sz="750" spc="-6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ト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ン</a:t>
            </a:r>
            <a:r>
              <a:rPr sz="750" spc="2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○○○○○○／</a:t>
            </a:r>
            <a:r>
              <a:rPr sz="750" spc="-8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テ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ノ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ル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○○○○○○</a:t>
            </a:r>
            <a:r>
              <a:rPr sz="750" spc="19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他</a:t>
            </a:r>
            <a:endParaRPr sz="75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</p:txBody>
      </p:sp>
      <p:sp>
        <p:nvSpPr>
          <p:cNvPr id="49" name="object 9"/>
          <p:cNvSpPr txBox="1"/>
          <p:nvPr/>
        </p:nvSpPr>
        <p:spPr>
          <a:xfrm>
            <a:off x="964264" y="5796030"/>
            <a:ext cx="295910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b="1" spc="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出演</a:t>
            </a:r>
            <a:endParaRPr sz="1050" dirty="0"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</p:txBody>
      </p:sp>
      <p:sp>
        <p:nvSpPr>
          <p:cNvPr id="50" name="object 10"/>
          <p:cNvSpPr txBox="1"/>
          <p:nvPr/>
        </p:nvSpPr>
        <p:spPr>
          <a:xfrm>
            <a:off x="1415956" y="8543364"/>
            <a:ext cx="2563495" cy="496290"/>
          </a:xfrm>
          <a:prstGeom prst="rect">
            <a:avLst/>
          </a:prstGeom>
        </p:spPr>
        <p:txBody>
          <a:bodyPr vert="horz" wrap="square" lIns="0" tIns="1054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sz="2400" b="1" spc="112" baseline="-992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¥2,000</a:t>
            </a:r>
            <a:r>
              <a:rPr sz="750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（前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売り</a:t>
            </a:r>
            <a:r>
              <a:rPr sz="750" spc="1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券</a:t>
            </a:r>
            <a:r>
              <a:rPr sz="750" spc="1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¥1,500）</a:t>
            </a:r>
            <a:endParaRPr sz="75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  <a:p>
            <a:pPr marL="30480">
              <a:lnSpc>
                <a:spcPct val="100000"/>
              </a:lnSpc>
              <a:spcBef>
                <a:spcPts val="360"/>
              </a:spcBef>
            </a:pPr>
            <a:r>
              <a:rPr sz="600" spc="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チ</a:t>
            </a:r>
            <a:r>
              <a:rPr sz="600" spc="-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ケ</a:t>
            </a:r>
            <a:r>
              <a:rPr sz="600" spc="-6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ッ</a:t>
            </a:r>
            <a:r>
              <a:rPr sz="60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ト</a:t>
            </a:r>
            <a:r>
              <a:rPr sz="60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</a:t>
            </a:r>
            <a:r>
              <a:rPr sz="600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ご購</a:t>
            </a:r>
            <a:r>
              <a:rPr sz="600" spc="6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入は</a:t>
            </a:r>
            <a:r>
              <a:rPr sz="600" spc="10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Web</a:t>
            </a:r>
            <a:r>
              <a:rPr sz="60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ま</a:t>
            </a:r>
            <a:r>
              <a:rPr sz="60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た</a:t>
            </a:r>
            <a:r>
              <a:rPr sz="600" spc="6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は</a:t>
            </a:r>
            <a:r>
              <a:rPr sz="600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交響楽団事務</a:t>
            </a:r>
            <a:r>
              <a:rPr sz="600" spc="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局</a:t>
            </a:r>
            <a:r>
              <a:rPr sz="600" spc="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ま</a:t>
            </a:r>
            <a:r>
              <a:rPr sz="60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で</a:t>
            </a:r>
            <a:r>
              <a:rPr sz="600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お電話</a:t>
            </a:r>
            <a:r>
              <a:rPr sz="600" spc="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下</a:t>
            </a:r>
            <a:r>
              <a:rPr sz="60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さ</a:t>
            </a:r>
            <a:r>
              <a:rPr sz="600" spc="6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い</a:t>
            </a:r>
            <a:r>
              <a:rPr sz="600" spc="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。</a:t>
            </a:r>
            <a:endParaRPr sz="60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</p:txBody>
      </p:sp>
      <p:sp>
        <p:nvSpPr>
          <p:cNvPr id="51" name="object 11"/>
          <p:cNvSpPr txBox="1"/>
          <p:nvPr/>
        </p:nvSpPr>
        <p:spPr>
          <a:xfrm>
            <a:off x="2331943" y="5095315"/>
            <a:ext cx="766331" cy="13657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1" spc="5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21:00</a:t>
            </a:r>
            <a:r>
              <a:rPr sz="800" b="1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終</a:t>
            </a:r>
            <a:r>
              <a:rPr sz="800" b="1" spc="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了</a:t>
            </a:r>
            <a:r>
              <a:rPr sz="800" b="1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予定</a:t>
            </a:r>
            <a:endParaRPr sz="800" dirty="0"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</p:txBody>
      </p:sp>
      <p:sp>
        <p:nvSpPr>
          <p:cNvPr id="52" name="object 12"/>
          <p:cNvSpPr txBox="1"/>
          <p:nvPr/>
        </p:nvSpPr>
        <p:spPr>
          <a:xfrm>
            <a:off x="2331786" y="5248899"/>
            <a:ext cx="681355" cy="189411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 marR="5080" indent="4445">
              <a:lnSpc>
                <a:spcPct val="107400"/>
              </a:lnSpc>
              <a:spcBef>
                <a:spcPts val="65"/>
              </a:spcBef>
            </a:pPr>
            <a:r>
              <a:rPr sz="550" spc="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終</a:t>
            </a:r>
            <a:r>
              <a:rPr sz="550" spc="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了</a:t>
            </a:r>
            <a:r>
              <a:rPr sz="550" spc="2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時</a:t>
            </a:r>
            <a:r>
              <a:rPr sz="550" spc="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間は</a:t>
            </a:r>
            <a:r>
              <a:rPr sz="550" spc="2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前</a:t>
            </a:r>
            <a:r>
              <a:rPr sz="550" spc="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後</a:t>
            </a:r>
            <a:r>
              <a:rPr sz="550" spc="-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す</a:t>
            </a:r>
            <a:r>
              <a:rPr sz="550" spc="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る </a:t>
            </a:r>
            <a:r>
              <a:rPr sz="550" spc="-8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こ</a:t>
            </a:r>
            <a:r>
              <a:rPr sz="5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とが</a:t>
            </a:r>
            <a:r>
              <a:rPr sz="550" spc="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ご</a:t>
            </a:r>
            <a:r>
              <a:rPr sz="5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ざ</a:t>
            </a:r>
            <a:r>
              <a:rPr sz="550" spc="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い</a:t>
            </a:r>
            <a:r>
              <a:rPr sz="5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ます</a:t>
            </a:r>
            <a:endParaRPr sz="55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</p:txBody>
      </p:sp>
      <p:sp>
        <p:nvSpPr>
          <p:cNvPr id="53" name="object 13"/>
          <p:cNvSpPr txBox="1"/>
          <p:nvPr/>
        </p:nvSpPr>
        <p:spPr>
          <a:xfrm>
            <a:off x="964264" y="8727607"/>
            <a:ext cx="295910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b="1" spc="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料金</a:t>
            </a:r>
            <a:endParaRPr sz="1050" dirty="0"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</p:txBody>
      </p:sp>
      <p:sp>
        <p:nvSpPr>
          <p:cNvPr id="54" name="object 14"/>
          <p:cNvSpPr txBox="1"/>
          <p:nvPr/>
        </p:nvSpPr>
        <p:spPr>
          <a:xfrm>
            <a:off x="1438809" y="9193669"/>
            <a:ext cx="3296285" cy="5486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700" spc="-37" baseline="7716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Times New Roman"/>
              </a:rPr>
              <a:t>Tel.</a:t>
            </a:r>
            <a:r>
              <a:rPr sz="3400" b="1" spc="-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Times New Roman"/>
              </a:rPr>
              <a:t>03-1234-1111</a:t>
            </a:r>
            <a:endParaRPr sz="3400" dirty="0">
              <a:latin typeface="HG明朝E" panose="02020909000000000000" pitchFamily="17" charset="-128"/>
              <a:ea typeface="HG明朝E" panose="02020909000000000000" pitchFamily="17" charset="-128"/>
              <a:cs typeface="Times New Roman"/>
            </a:endParaRPr>
          </a:p>
        </p:txBody>
      </p:sp>
      <p:sp>
        <p:nvSpPr>
          <p:cNvPr id="55" name="object 15"/>
          <p:cNvSpPr txBox="1"/>
          <p:nvPr/>
        </p:nvSpPr>
        <p:spPr>
          <a:xfrm>
            <a:off x="1455695" y="7142403"/>
            <a:ext cx="3847465" cy="126746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50" b="1" spc="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ワ</a:t>
            </a:r>
            <a:r>
              <a:rPr sz="1250" b="1" spc="-5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ー</a:t>
            </a:r>
            <a:r>
              <a:rPr sz="1250" b="1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グナ</a:t>
            </a:r>
            <a:r>
              <a:rPr sz="1250" b="1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ー／楽</a:t>
            </a:r>
            <a:r>
              <a:rPr sz="1250" b="1" spc="-5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劇</a:t>
            </a:r>
            <a:r>
              <a:rPr sz="1250" b="1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「</a:t>
            </a:r>
            <a:r>
              <a:rPr sz="1250" b="1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ニーベ</a:t>
            </a:r>
            <a:r>
              <a:rPr sz="1250" b="1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ル</a:t>
            </a:r>
            <a:r>
              <a:rPr sz="1250" b="1" spc="-12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ン</a:t>
            </a:r>
            <a:r>
              <a:rPr sz="1250" b="1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グ</a:t>
            </a:r>
            <a:r>
              <a:rPr sz="1250" b="1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の指環</a:t>
            </a:r>
            <a:r>
              <a:rPr sz="1250" b="1" spc="-5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」</a:t>
            </a:r>
            <a:r>
              <a:rPr sz="1250" b="1" spc="7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管弦楽曲集</a:t>
            </a:r>
            <a:endParaRPr sz="1250" dirty="0"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  <a:p>
            <a:pPr marL="22225" marR="1340485">
              <a:lnSpc>
                <a:spcPct val="141700"/>
              </a:lnSpc>
              <a:spcBef>
                <a:spcPts val="590"/>
              </a:spcBef>
            </a:pP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楽</a:t>
            </a:r>
            <a:r>
              <a:rPr sz="750" spc="-3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劇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「ワ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ル</a:t>
            </a:r>
            <a:r>
              <a:rPr sz="750" spc="-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キ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ュ</a:t>
            </a:r>
            <a:r>
              <a:rPr sz="7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レ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」</a:t>
            </a:r>
            <a:r>
              <a:rPr sz="750" spc="5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-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ウ</a:t>
            </a:r>
            <a:r>
              <a:rPr sz="750" spc="-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ォ</a:t>
            </a:r>
            <a:r>
              <a:rPr sz="7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-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タ</a:t>
            </a:r>
            <a:r>
              <a:rPr sz="750" spc="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ン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の別</a:t>
            </a:r>
            <a:r>
              <a:rPr sz="750" spc="-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れ</a:t>
            </a:r>
            <a:r>
              <a:rPr sz="7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と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魔の炎の音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楽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楽</a:t>
            </a:r>
            <a:r>
              <a:rPr sz="750" spc="-3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劇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「ワ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ル</a:t>
            </a:r>
            <a:r>
              <a:rPr sz="750" spc="-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キ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ュ</a:t>
            </a:r>
            <a:r>
              <a:rPr sz="7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レ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」</a:t>
            </a:r>
            <a:r>
              <a:rPr sz="750" spc="2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ワ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ル</a:t>
            </a:r>
            <a:r>
              <a:rPr sz="750" spc="-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キ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ュ</a:t>
            </a:r>
            <a:r>
              <a:rPr sz="7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レ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の騎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行</a:t>
            </a:r>
            <a:endParaRPr sz="75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  <a:p>
            <a:pPr marL="22225">
              <a:lnSpc>
                <a:spcPct val="100000"/>
              </a:lnSpc>
              <a:spcBef>
                <a:spcPts val="375"/>
              </a:spcBef>
            </a:pP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楽</a:t>
            </a:r>
            <a:r>
              <a:rPr sz="750" spc="-3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劇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「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ジ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-5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クフ</a:t>
            </a:r>
            <a:r>
              <a:rPr sz="750" spc="-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リ</a:t>
            </a:r>
            <a:r>
              <a:rPr sz="750" spc="-6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-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ト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」</a:t>
            </a:r>
            <a:r>
              <a:rPr sz="750" spc="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森</a:t>
            </a:r>
            <a:r>
              <a:rPr sz="7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</a:t>
            </a:r>
            <a:r>
              <a:rPr sz="750" spc="-7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さ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さ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やき</a:t>
            </a:r>
            <a:endParaRPr sz="75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  <a:p>
            <a:pPr marL="22225">
              <a:lnSpc>
                <a:spcPct val="100000"/>
              </a:lnSpc>
              <a:spcBef>
                <a:spcPts val="375"/>
              </a:spcBef>
            </a:pP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楽</a:t>
            </a:r>
            <a:r>
              <a:rPr sz="750" spc="-3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劇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「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神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々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のた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そ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がれ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」</a:t>
            </a:r>
            <a:r>
              <a:rPr sz="750" spc="2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ジ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-5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クフ</a:t>
            </a:r>
            <a:r>
              <a:rPr sz="750" spc="-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リ</a:t>
            </a:r>
            <a:r>
              <a:rPr sz="750" spc="-6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ト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の葬送行進曲</a:t>
            </a:r>
            <a:endParaRPr sz="75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  <a:p>
            <a:pPr marL="22225" marR="1064260">
              <a:lnSpc>
                <a:spcPct val="141700"/>
              </a:lnSpc>
            </a:pP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楽</a:t>
            </a:r>
            <a:r>
              <a:rPr sz="750" spc="-3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劇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「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神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々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のた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そ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がれ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」</a:t>
            </a:r>
            <a:r>
              <a:rPr sz="750" spc="114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夜明</a:t>
            </a:r>
            <a:r>
              <a:rPr sz="750" spc="-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け</a:t>
            </a:r>
            <a:r>
              <a:rPr sz="750" spc="-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と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ジ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-5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クフ</a:t>
            </a:r>
            <a:r>
              <a:rPr sz="750" spc="-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リ</a:t>
            </a:r>
            <a:r>
              <a:rPr sz="750" spc="-6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ー</a:t>
            </a:r>
            <a:r>
              <a:rPr sz="750" spc="-1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ト</a:t>
            </a:r>
            <a:r>
              <a:rPr sz="750" spc="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</a:t>
            </a:r>
            <a:r>
              <a:rPr sz="750" spc="-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ラ</a:t>
            </a:r>
            <a:r>
              <a:rPr sz="750" spc="-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イ</a:t>
            </a:r>
            <a:r>
              <a:rPr sz="750" spc="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ン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旅 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楽</a:t>
            </a:r>
            <a:r>
              <a:rPr sz="750" spc="-3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劇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「</a:t>
            </a:r>
            <a:r>
              <a:rPr sz="750" spc="-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ラ</a:t>
            </a:r>
            <a:r>
              <a:rPr sz="750" spc="-4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イ</a:t>
            </a:r>
            <a:r>
              <a:rPr sz="750" spc="3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ン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の黄金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」</a:t>
            </a:r>
            <a:r>
              <a:rPr sz="750" spc="2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 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ワ</a:t>
            </a:r>
            <a:r>
              <a:rPr sz="750" spc="3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ル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ハラ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城への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神</a:t>
            </a:r>
            <a:r>
              <a:rPr sz="750" spc="1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々</a:t>
            </a:r>
            <a:r>
              <a:rPr sz="750" spc="50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の入</a:t>
            </a:r>
            <a:r>
              <a:rPr sz="750" spc="25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PMingLiU"/>
              </a:rPr>
              <a:t>城</a:t>
            </a:r>
            <a:endParaRPr sz="750" dirty="0">
              <a:latin typeface="HG明朝E" panose="02020909000000000000" pitchFamily="17" charset="-128"/>
              <a:ea typeface="HG明朝E" panose="02020909000000000000" pitchFamily="17" charset="-128"/>
              <a:cs typeface="PMingLiU"/>
            </a:endParaRPr>
          </a:p>
        </p:txBody>
      </p:sp>
      <p:sp>
        <p:nvSpPr>
          <p:cNvPr id="56" name="object 13"/>
          <p:cNvSpPr txBox="1"/>
          <p:nvPr/>
        </p:nvSpPr>
        <p:spPr>
          <a:xfrm>
            <a:off x="870344" y="9492700"/>
            <a:ext cx="638805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1050" spc="-15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お問合せ</a:t>
            </a:r>
            <a:endParaRPr sz="1050" spc="-150" dirty="0">
              <a:solidFill>
                <a:schemeClr val="bg1"/>
              </a:solidFill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889" y="6782040"/>
            <a:ext cx="1440000" cy="31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873" y="5715057"/>
            <a:ext cx="2427558" cy="542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183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HG丸ｺﾞｼｯｸM-PRO</vt:lpstr>
      <vt:lpstr>HG明朝E</vt:lpstr>
      <vt:lpstr>Microsoft JhengHei</vt:lpstr>
      <vt:lpstr>ＭＳ Ｐゴシック</vt:lpstr>
      <vt:lpstr>PMingLiU</vt:lpstr>
      <vt:lpstr>メイリオ</vt:lpstr>
      <vt:lpstr>Arial</vt:lpstr>
      <vt:lpstr>Calibri</vt:lpstr>
      <vt:lpstr>News Gothic MT</vt:lpstr>
      <vt:lpstr>Times New Roman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2019-07-16T07:20:16Z</dcterms:modified>
</cp:coreProperties>
</file>