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A5711"/>
    <a:srgbClr val="FAED8F"/>
    <a:srgbClr val="F972AE"/>
    <a:srgbClr val="F65C9E"/>
    <a:srgbClr val="E6E6E6"/>
    <a:srgbClr val="ED145B"/>
    <a:srgbClr val="4CDDCD"/>
    <a:srgbClr val="EB6BA4"/>
    <a:srgbClr val="585097"/>
    <a:srgbClr val="C92D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68" d="100"/>
          <a:sy n="68" d="100"/>
        </p:scale>
        <p:origin x="-1614" y="-10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2018/2/24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2018/2/24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2" name="Picture 8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724" t="5375" r="10336" b="3795"/>
          <a:stretch/>
        </p:blipFill>
        <p:spPr bwMode="auto">
          <a:xfrm>
            <a:off x="-168813" y="-98474"/>
            <a:ext cx="8074855" cy="110202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9" name="object 14"/>
          <p:cNvSpPr txBox="1"/>
          <p:nvPr/>
        </p:nvSpPr>
        <p:spPr>
          <a:xfrm>
            <a:off x="1275627" y="4109160"/>
            <a:ext cx="2973050" cy="847027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5200" b="1" spc="-60" dirty="0">
                <a:solidFill>
                  <a:srgbClr val="4CDDCD"/>
                </a:solidFill>
                <a:latin typeface="Arial" panose="020B0604020202020204" pitchFamily="34" charset="0"/>
                <a:ea typeface="HGSｺﾞｼｯｸE" panose="020B0900000000000000" pitchFamily="50" charset="-128"/>
                <a:cs typeface="Arial" panose="020B0604020202020204" pitchFamily="34" charset="0"/>
              </a:rPr>
              <a:t>2018.3.25</a:t>
            </a:r>
            <a:endParaRPr sz="5200" dirty="0">
              <a:solidFill>
                <a:srgbClr val="4CDDCD"/>
              </a:solidFill>
              <a:latin typeface="Arial" panose="020B0604020202020204" pitchFamily="34" charset="0"/>
              <a:ea typeface="HGS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30" name="object 21"/>
          <p:cNvSpPr/>
          <p:nvPr/>
        </p:nvSpPr>
        <p:spPr>
          <a:xfrm>
            <a:off x="4851325" y="4438827"/>
            <a:ext cx="175260" cy="201930"/>
          </a:xfrm>
          <a:custGeom>
            <a:avLst/>
            <a:gdLst/>
            <a:ahLst/>
            <a:cxnLst/>
            <a:rect l="l" t="t" r="r" b="b"/>
            <a:pathLst>
              <a:path w="175260" h="201929">
                <a:moveTo>
                  <a:pt x="0" y="0"/>
                </a:moveTo>
                <a:lnTo>
                  <a:pt x="0" y="201739"/>
                </a:lnTo>
                <a:lnTo>
                  <a:pt x="174713" y="100863"/>
                </a:lnTo>
                <a:lnTo>
                  <a:pt x="0" y="0"/>
                </a:lnTo>
                <a:close/>
              </a:path>
            </a:pathLst>
          </a:custGeom>
          <a:solidFill>
            <a:srgbClr val="4BDD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18"/>
          <p:cNvSpPr/>
          <p:nvPr/>
        </p:nvSpPr>
        <p:spPr>
          <a:xfrm>
            <a:off x="4185480" y="4272584"/>
            <a:ext cx="508000" cy="508000"/>
          </a:xfrm>
          <a:custGeom>
            <a:avLst/>
            <a:gdLst/>
            <a:ahLst/>
            <a:cxnLst/>
            <a:rect l="l" t="t" r="r" b="b"/>
            <a:pathLst>
              <a:path w="508000" h="508000">
                <a:moveTo>
                  <a:pt x="254000" y="0"/>
                </a:moveTo>
                <a:lnTo>
                  <a:pt x="208342" y="4092"/>
                </a:lnTo>
                <a:lnTo>
                  <a:pt x="165369" y="15890"/>
                </a:lnTo>
                <a:lnTo>
                  <a:pt x="125799" y="34677"/>
                </a:lnTo>
                <a:lnTo>
                  <a:pt x="90349" y="59736"/>
                </a:lnTo>
                <a:lnTo>
                  <a:pt x="59736" y="90349"/>
                </a:lnTo>
                <a:lnTo>
                  <a:pt x="34677" y="125799"/>
                </a:lnTo>
                <a:lnTo>
                  <a:pt x="15890" y="165369"/>
                </a:lnTo>
                <a:lnTo>
                  <a:pt x="4092" y="208342"/>
                </a:lnTo>
                <a:lnTo>
                  <a:pt x="0" y="254000"/>
                </a:lnTo>
                <a:lnTo>
                  <a:pt x="4092" y="299657"/>
                </a:lnTo>
                <a:lnTo>
                  <a:pt x="15890" y="342630"/>
                </a:lnTo>
                <a:lnTo>
                  <a:pt x="34677" y="382200"/>
                </a:lnTo>
                <a:lnTo>
                  <a:pt x="59736" y="417650"/>
                </a:lnTo>
                <a:lnTo>
                  <a:pt x="90349" y="448263"/>
                </a:lnTo>
                <a:lnTo>
                  <a:pt x="125799" y="473322"/>
                </a:lnTo>
                <a:lnTo>
                  <a:pt x="165369" y="492109"/>
                </a:lnTo>
                <a:lnTo>
                  <a:pt x="208342" y="503907"/>
                </a:lnTo>
                <a:lnTo>
                  <a:pt x="254000" y="508000"/>
                </a:lnTo>
                <a:lnTo>
                  <a:pt x="299657" y="503907"/>
                </a:lnTo>
                <a:lnTo>
                  <a:pt x="342630" y="492109"/>
                </a:lnTo>
                <a:lnTo>
                  <a:pt x="382200" y="473322"/>
                </a:lnTo>
                <a:lnTo>
                  <a:pt x="417650" y="448263"/>
                </a:lnTo>
                <a:lnTo>
                  <a:pt x="448263" y="417650"/>
                </a:lnTo>
                <a:lnTo>
                  <a:pt x="473322" y="382200"/>
                </a:lnTo>
                <a:lnTo>
                  <a:pt x="492109" y="342630"/>
                </a:lnTo>
                <a:lnTo>
                  <a:pt x="503907" y="299657"/>
                </a:lnTo>
                <a:lnTo>
                  <a:pt x="508000" y="254000"/>
                </a:lnTo>
                <a:lnTo>
                  <a:pt x="503907" y="208342"/>
                </a:lnTo>
                <a:lnTo>
                  <a:pt x="492109" y="165369"/>
                </a:lnTo>
                <a:lnTo>
                  <a:pt x="473322" y="125799"/>
                </a:lnTo>
                <a:lnTo>
                  <a:pt x="448263" y="90349"/>
                </a:lnTo>
                <a:lnTo>
                  <a:pt x="417650" y="59736"/>
                </a:lnTo>
                <a:lnTo>
                  <a:pt x="382200" y="34677"/>
                </a:lnTo>
                <a:lnTo>
                  <a:pt x="342630" y="15890"/>
                </a:lnTo>
                <a:lnTo>
                  <a:pt x="299657" y="4092"/>
                </a:lnTo>
                <a:lnTo>
                  <a:pt x="254000" y="0"/>
                </a:lnTo>
                <a:close/>
              </a:path>
            </a:pathLst>
          </a:custGeom>
          <a:solidFill>
            <a:srgbClr val="EA5711"/>
          </a:solidFill>
          <a:ln>
            <a:solidFill>
              <a:srgbClr val="F65C9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0"/>
          <p:cNvSpPr txBox="1"/>
          <p:nvPr/>
        </p:nvSpPr>
        <p:spPr>
          <a:xfrm>
            <a:off x="5110993" y="4432892"/>
            <a:ext cx="966250" cy="39292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900"/>
              </a:lnSpc>
            </a:pPr>
            <a:r>
              <a:rPr sz="7200" b="1" spc="-60" baseline="-16609" dirty="0">
                <a:solidFill>
                  <a:srgbClr val="4BDDCD"/>
                </a:solidFill>
                <a:latin typeface="Arial" panose="020B0604020202020204" pitchFamily="34" charset="0"/>
                <a:ea typeface="メイリオ" panose="020B0604030504040204" pitchFamily="50" charset="-128"/>
                <a:cs typeface="Arial" panose="020B0604020202020204" pitchFamily="34" charset="0"/>
              </a:rPr>
              <a:t>4.1</a:t>
            </a:r>
            <a:r>
              <a:rPr sz="7200" b="1" spc="-577" baseline="-16609" dirty="0">
                <a:solidFill>
                  <a:srgbClr val="4BDDCD"/>
                </a:solidFill>
                <a:latin typeface="Arial" panose="020B0604020202020204" pitchFamily="34" charset="0"/>
                <a:ea typeface="メイリオ" panose="020B0604030504040204" pitchFamily="50" charset="-128"/>
                <a:cs typeface="Arial" panose="020B0604020202020204" pitchFamily="34" charset="0"/>
              </a:rPr>
              <a:t> </a:t>
            </a:r>
            <a:endParaRPr sz="1200" dirty="0">
              <a:latin typeface="Arial" panose="020B0604020202020204" pitchFamily="34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35" name="object 18"/>
          <p:cNvSpPr/>
          <p:nvPr/>
        </p:nvSpPr>
        <p:spPr>
          <a:xfrm>
            <a:off x="5986926" y="4272584"/>
            <a:ext cx="508000" cy="508000"/>
          </a:xfrm>
          <a:custGeom>
            <a:avLst/>
            <a:gdLst/>
            <a:ahLst/>
            <a:cxnLst/>
            <a:rect l="l" t="t" r="r" b="b"/>
            <a:pathLst>
              <a:path w="508000" h="508000">
                <a:moveTo>
                  <a:pt x="254000" y="0"/>
                </a:moveTo>
                <a:lnTo>
                  <a:pt x="208342" y="4092"/>
                </a:lnTo>
                <a:lnTo>
                  <a:pt x="165369" y="15890"/>
                </a:lnTo>
                <a:lnTo>
                  <a:pt x="125799" y="34677"/>
                </a:lnTo>
                <a:lnTo>
                  <a:pt x="90349" y="59736"/>
                </a:lnTo>
                <a:lnTo>
                  <a:pt x="59736" y="90349"/>
                </a:lnTo>
                <a:lnTo>
                  <a:pt x="34677" y="125799"/>
                </a:lnTo>
                <a:lnTo>
                  <a:pt x="15890" y="165369"/>
                </a:lnTo>
                <a:lnTo>
                  <a:pt x="4092" y="208342"/>
                </a:lnTo>
                <a:lnTo>
                  <a:pt x="0" y="254000"/>
                </a:lnTo>
                <a:lnTo>
                  <a:pt x="4092" y="299657"/>
                </a:lnTo>
                <a:lnTo>
                  <a:pt x="15890" y="342630"/>
                </a:lnTo>
                <a:lnTo>
                  <a:pt x="34677" y="382200"/>
                </a:lnTo>
                <a:lnTo>
                  <a:pt x="59736" y="417650"/>
                </a:lnTo>
                <a:lnTo>
                  <a:pt x="90349" y="448263"/>
                </a:lnTo>
                <a:lnTo>
                  <a:pt x="125799" y="473322"/>
                </a:lnTo>
                <a:lnTo>
                  <a:pt x="165369" y="492109"/>
                </a:lnTo>
                <a:lnTo>
                  <a:pt x="208342" y="503907"/>
                </a:lnTo>
                <a:lnTo>
                  <a:pt x="254000" y="508000"/>
                </a:lnTo>
                <a:lnTo>
                  <a:pt x="299657" y="503907"/>
                </a:lnTo>
                <a:lnTo>
                  <a:pt x="342630" y="492109"/>
                </a:lnTo>
                <a:lnTo>
                  <a:pt x="382200" y="473322"/>
                </a:lnTo>
                <a:lnTo>
                  <a:pt x="417650" y="448263"/>
                </a:lnTo>
                <a:lnTo>
                  <a:pt x="448263" y="417650"/>
                </a:lnTo>
                <a:lnTo>
                  <a:pt x="473322" y="382200"/>
                </a:lnTo>
                <a:lnTo>
                  <a:pt x="492109" y="342630"/>
                </a:lnTo>
                <a:lnTo>
                  <a:pt x="503907" y="299657"/>
                </a:lnTo>
                <a:lnTo>
                  <a:pt x="508000" y="254000"/>
                </a:lnTo>
                <a:lnTo>
                  <a:pt x="503907" y="208342"/>
                </a:lnTo>
                <a:lnTo>
                  <a:pt x="492109" y="165369"/>
                </a:lnTo>
                <a:lnTo>
                  <a:pt x="473322" y="125799"/>
                </a:lnTo>
                <a:lnTo>
                  <a:pt x="448263" y="90349"/>
                </a:lnTo>
                <a:lnTo>
                  <a:pt x="417650" y="59736"/>
                </a:lnTo>
                <a:lnTo>
                  <a:pt x="382200" y="34677"/>
                </a:lnTo>
                <a:lnTo>
                  <a:pt x="342630" y="15890"/>
                </a:lnTo>
                <a:lnTo>
                  <a:pt x="299657" y="4092"/>
                </a:lnTo>
                <a:lnTo>
                  <a:pt x="254000" y="0"/>
                </a:lnTo>
                <a:close/>
              </a:path>
            </a:pathLst>
          </a:custGeom>
          <a:solidFill>
            <a:srgbClr val="EA5711"/>
          </a:solidFill>
          <a:ln>
            <a:solidFill>
              <a:srgbClr val="F65C9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17"/>
          <p:cNvSpPr txBox="1"/>
          <p:nvPr/>
        </p:nvSpPr>
        <p:spPr>
          <a:xfrm>
            <a:off x="4270252" y="4449623"/>
            <a:ext cx="567005" cy="199413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1200" spc="114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Sun</a:t>
            </a:r>
            <a:endParaRPr sz="1200" dirty="0">
              <a:latin typeface="メイリオ" panose="020B0604030504040204" pitchFamily="50" charset="-128"/>
              <a:ea typeface="メイリオ" panose="020B0604030504040204" pitchFamily="50" charset="-128"/>
              <a:cs typeface="SimSun"/>
            </a:endParaRPr>
          </a:p>
        </p:txBody>
      </p:sp>
      <p:sp>
        <p:nvSpPr>
          <p:cNvPr id="36" name="object 17"/>
          <p:cNvSpPr txBox="1"/>
          <p:nvPr/>
        </p:nvSpPr>
        <p:spPr>
          <a:xfrm>
            <a:off x="6071698" y="4449623"/>
            <a:ext cx="497915" cy="199413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1200" spc="114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Sun</a:t>
            </a:r>
            <a:endParaRPr sz="1200" dirty="0">
              <a:latin typeface="メイリオ" panose="020B0604030504040204" pitchFamily="50" charset="-128"/>
              <a:ea typeface="メイリオ" panose="020B0604030504040204" pitchFamily="50" charset="-128"/>
              <a:cs typeface="SimSun"/>
            </a:endParaRPr>
          </a:p>
        </p:txBody>
      </p:sp>
      <p:sp>
        <p:nvSpPr>
          <p:cNvPr id="37" name="object 4"/>
          <p:cNvSpPr/>
          <p:nvPr/>
        </p:nvSpPr>
        <p:spPr>
          <a:xfrm>
            <a:off x="2937612" y="5271422"/>
            <a:ext cx="1861185" cy="1861185"/>
          </a:xfrm>
          <a:custGeom>
            <a:avLst/>
            <a:gdLst/>
            <a:ahLst/>
            <a:cxnLst/>
            <a:rect l="l" t="t" r="r" b="b"/>
            <a:pathLst>
              <a:path w="1861185" h="1861184">
                <a:moveTo>
                  <a:pt x="930325" y="0"/>
                </a:moveTo>
                <a:lnTo>
                  <a:pt x="882452" y="1210"/>
                </a:lnTo>
                <a:lnTo>
                  <a:pt x="835207" y="4803"/>
                </a:lnTo>
                <a:lnTo>
                  <a:pt x="788649" y="10720"/>
                </a:lnTo>
                <a:lnTo>
                  <a:pt x="742836" y="18902"/>
                </a:lnTo>
                <a:lnTo>
                  <a:pt x="697827" y="29290"/>
                </a:lnTo>
                <a:lnTo>
                  <a:pt x="653680" y="41828"/>
                </a:lnTo>
                <a:lnTo>
                  <a:pt x="610454" y="56455"/>
                </a:lnTo>
                <a:lnTo>
                  <a:pt x="568206" y="73114"/>
                </a:lnTo>
                <a:lnTo>
                  <a:pt x="526997" y="91745"/>
                </a:lnTo>
                <a:lnTo>
                  <a:pt x="486883" y="112292"/>
                </a:lnTo>
                <a:lnTo>
                  <a:pt x="447924" y="134694"/>
                </a:lnTo>
                <a:lnTo>
                  <a:pt x="410177" y="158894"/>
                </a:lnTo>
                <a:lnTo>
                  <a:pt x="373702" y="184833"/>
                </a:lnTo>
                <a:lnTo>
                  <a:pt x="338557" y="212453"/>
                </a:lnTo>
                <a:lnTo>
                  <a:pt x="304801" y="241696"/>
                </a:lnTo>
                <a:lnTo>
                  <a:pt x="272491" y="272502"/>
                </a:lnTo>
                <a:lnTo>
                  <a:pt x="241686" y="304813"/>
                </a:lnTo>
                <a:lnTo>
                  <a:pt x="212445" y="338572"/>
                </a:lnTo>
                <a:lnTo>
                  <a:pt x="184826" y="373718"/>
                </a:lnTo>
                <a:lnTo>
                  <a:pt x="158888" y="410195"/>
                </a:lnTo>
                <a:lnTo>
                  <a:pt x="134689" y="447944"/>
                </a:lnTo>
                <a:lnTo>
                  <a:pt x="112288" y="486905"/>
                </a:lnTo>
                <a:lnTo>
                  <a:pt x="91742" y="527021"/>
                </a:lnTo>
                <a:lnTo>
                  <a:pt x="73111" y="568233"/>
                </a:lnTo>
                <a:lnTo>
                  <a:pt x="56453" y="610483"/>
                </a:lnTo>
                <a:lnTo>
                  <a:pt x="41826" y="653712"/>
                </a:lnTo>
                <a:lnTo>
                  <a:pt x="29289" y="697862"/>
                </a:lnTo>
                <a:lnTo>
                  <a:pt x="18901" y="742874"/>
                </a:lnTo>
                <a:lnTo>
                  <a:pt x="10719" y="788690"/>
                </a:lnTo>
                <a:lnTo>
                  <a:pt x="4803" y="835251"/>
                </a:lnTo>
                <a:lnTo>
                  <a:pt x="1210" y="882499"/>
                </a:lnTo>
                <a:lnTo>
                  <a:pt x="0" y="930376"/>
                </a:lnTo>
                <a:lnTo>
                  <a:pt x="1210" y="978252"/>
                </a:lnTo>
                <a:lnTo>
                  <a:pt x="4803" y="1025499"/>
                </a:lnTo>
                <a:lnTo>
                  <a:pt x="10719" y="1072059"/>
                </a:lnTo>
                <a:lnTo>
                  <a:pt x="18901" y="1117874"/>
                </a:lnTo>
                <a:lnTo>
                  <a:pt x="29289" y="1162885"/>
                </a:lnTo>
                <a:lnTo>
                  <a:pt x="41826" y="1207034"/>
                </a:lnTo>
                <a:lnTo>
                  <a:pt x="56453" y="1250263"/>
                </a:lnTo>
                <a:lnTo>
                  <a:pt x="73111" y="1292512"/>
                </a:lnTo>
                <a:lnTo>
                  <a:pt x="91742" y="1333723"/>
                </a:lnTo>
                <a:lnTo>
                  <a:pt x="112288" y="1373839"/>
                </a:lnTo>
                <a:lnTo>
                  <a:pt x="134689" y="1412800"/>
                </a:lnTo>
                <a:lnTo>
                  <a:pt x="158888" y="1450547"/>
                </a:lnTo>
                <a:lnTo>
                  <a:pt x="184826" y="1487024"/>
                </a:lnTo>
                <a:lnTo>
                  <a:pt x="212445" y="1522170"/>
                </a:lnTo>
                <a:lnTo>
                  <a:pt x="241686" y="1555928"/>
                </a:lnTo>
                <a:lnTo>
                  <a:pt x="272491" y="1588239"/>
                </a:lnTo>
                <a:lnTo>
                  <a:pt x="304801" y="1619045"/>
                </a:lnTo>
                <a:lnTo>
                  <a:pt x="338557" y="1648287"/>
                </a:lnTo>
                <a:lnTo>
                  <a:pt x="373702" y="1675907"/>
                </a:lnTo>
                <a:lnTo>
                  <a:pt x="410177" y="1701846"/>
                </a:lnTo>
                <a:lnTo>
                  <a:pt x="447924" y="1726046"/>
                </a:lnTo>
                <a:lnTo>
                  <a:pt x="486883" y="1748448"/>
                </a:lnTo>
                <a:lnTo>
                  <a:pt x="526997" y="1768994"/>
                </a:lnTo>
                <a:lnTo>
                  <a:pt x="568206" y="1787626"/>
                </a:lnTo>
                <a:lnTo>
                  <a:pt x="610454" y="1804285"/>
                </a:lnTo>
                <a:lnTo>
                  <a:pt x="653680" y="1818912"/>
                </a:lnTo>
                <a:lnTo>
                  <a:pt x="697827" y="1831449"/>
                </a:lnTo>
                <a:lnTo>
                  <a:pt x="742836" y="1841838"/>
                </a:lnTo>
                <a:lnTo>
                  <a:pt x="788649" y="1850020"/>
                </a:lnTo>
                <a:lnTo>
                  <a:pt x="835207" y="1855937"/>
                </a:lnTo>
                <a:lnTo>
                  <a:pt x="882452" y="1859529"/>
                </a:lnTo>
                <a:lnTo>
                  <a:pt x="930325" y="1860740"/>
                </a:lnTo>
                <a:lnTo>
                  <a:pt x="978202" y="1859529"/>
                </a:lnTo>
                <a:lnTo>
                  <a:pt x="1025450" y="1855937"/>
                </a:lnTo>
                <a:lnTo>
                  <a:pt x="1072011" y="1850020"/>
                </a:lnTo>
                <a:lnTo>
                  <a:pt x="1117827" y="1841838"/>
                </a:lnTo>
                <a:lnTo>
                  <a:pt x="1162839" y="1831449"/>
                </a:lnTo>
                <a:lnTo>
                  <a:pt x="1206988" y="1818912"/>
                </a:lnTo>
                <a:lnTo>
                  <a:pt x="1250217" y="1804285"/>
                </a:lnTo>
                <a:lnTo>
                  <a:pt x="1292466" y="1787626"/>
                </a:lnTo>
                <a:lnTo>
                  <a:pt x="1333678" y="1768994"/>
                </a:lnTo>
                <a:lnTo>
                  <a:pt x="1373794" y="1748448"/>
                </a:lnTo>
                <a:lnTo>
                  <a:pt x="1412754" y="1726046"/>
                </a:lnTo>
                <a:lnTo>
                  <a:pt x="1450502" y="1701846"/>
                </a:lnTo>
                <a:lnTo>
                  <a:pt x="1486978" y="1675907"/>
                </a:lnTo>
                <a:lnTo>
                  <a:pt x="1522125" y="1648287"/>
                </a:lnTo>
                <a:lnTo>
                  <a:pt x="1555882" y="1619045"/>
                </a:lnTo>
                <a:lnTo>
                  <a:pt x="1588193" y="1588239"/>
                </a:lnTo>
                <a:lnTo>
                  <a:pt x="1618999" y="1555928"/>
                </a:lnTo>
                <a:lnTo>
                  <a:pt x="1648240" y="1522170"/>
                </a:lnTo>
                <a:lnTo>
                  <a:pt x="1675860" y="1487024"/>
                </a:lnTo>
                <a:lnTo>
                  <a:pt x="1701799" y="1450547"/>
                </a:lnTo>
                <a:lnTo>
                  <a:pt x="1725998" y="1412800"/>
                </a:lnTo>
                <a:lnTo>
                  <a:pt x="1748400" y="1373839"/>
                </a:lnTo>
                <a:lnTo>
                  <a:pt x="1768946" y="1333723"/>
                </a:lnTo>
                <a:lnTo>
                  <a:pt x="1787577" y="1292512"/>
                </a:lnTo>
                <a:lnTo>
                  <a:pt x="1804235" y="1250263"/>
                </a:lnTo>
                <a:lnTo>
                  <a:pt x="1818862" y="1207034"/>
                </a:lnTo>
                <a:lnTo>
                  <a:pt x="1831399" y="1162885"/>
                </a:lnTo>
                <a:lnTo>
                  <a:pt x="1841788" y="1117874"/>
                </a:lnTo>
                <a:lnTo>
                  <a:pt x="1849969" y="1072059"/>
                </a:lnTo>
                <a:lnTo>
                  <a:pt x="1855886" y="1025499"/>
                </a:lnTo>
                <a:lnTo>
                  <a:pt x="1859479" y="978252"/>
                </a:lnTo>
                <a:lnTo>
                  <a:pt x="1860689" y="930376"/>
                </a:lnTo>
                <a:lnTo>
                  <a:pt x="1859479" y="882499"/>
                </a:lnTo>
                <a:lnTo>
                  <a:pt x="1855886" y="835251"/>
                </a:lnTo>
                <a:lnTo>
                  <a:pt x="1849969" y="788690"/>
                </a:lnTo>
                <a:lnTo>
                  <a:pt x="1841788" y="742874"/>
                </a:lnTo>
                <a:lnTo>
                  <a:pt x="1831399" y="697862"/>
                </a:lnTo>
                <a:lnTo>
                  <a:pt x="1818862" y="653712"/>
                </a:lnTo>
                <a:lnTo>
                  <a:pt x="1804235" y="610483"/>
                </a:lnTo>
                <a:lnTo>
                  <a:pt x="1787577" y="568233"/>
                </a:lnTo>
                <a:lnTo>
                  <a:pt x="1768946" y="527021"/>
                </a:lnTo>
                <a:lnTo>
                  <a:pt x="1748400" y="486905"/>
                </a:lnTo>
                <a:lnTo>
                  <a:pt x="1725998" y="447944"/>
                </a:lnTo>
                <a:lnTo>
                  <a:pt x="1701799" y="410195"/>
                </a:lnTo>
                <a:lnTo>
                  <a:pt x="1675860" y="373718"/>
                </a:lnTo>
                <a:lnTo>
                  <a:pt x="1648240" y="338572"/>
                </a:lnTo>
                <a:lnTo>
                  <a:pt x="1618999" y="304813"/>
                </a:lnTo>
                <a:lnTo>
                  <a:pt x="1588193" y="272502"/>
                </a:lnTo>
                <a:lnTo>
                  <a:pt x="1555882" y="241696"/>
                </a:lnTo>
                <a:lnTo>
                  <a:pt x="1522125" y="212453"/>
                </a:lnTo>
                <a:lnTo>
                  <a:pt x="1486978" y="184833"/>
                </a:lnTo>
                <a:lnTo>
                  <a:pt x="1450502" y="158894"/>
                </a:lnTo>
                <a:lnTo>
                  <a:pt x="1412754" y="134694"/>
                </a:lnTo>
                <a:lnTo>
                  <a:pt x="1373794" y="112292"/>
                </a:lnTo>
                <a:lnTo>
                  <a:pt x="1333678" y="91745"/>
                </a:lnTo>
                <a:lnTo>
                  <a:pt x="1292466" y="73114"/>
                </a:lnTo>
                <a:lnTo>
                  <a:pt x="1250217" y="56455"/>
                </a:lnTo>
                <a:lnTo>
                  <a:pt x="1206988" y="41828"/>
                </a:lnTo>
                <a:lnTo>
                  <a:pt x="1162839" y="29290"/>
                </a:lnTo>
                <a:lnTo>
                  <a:pt x="1117827" y="18902"/>
                </a:lnTo>
                <a:lnTo>
                  <a:pt x="1072011" y="10720"/>
                </a:lnTo>
                <a:lnTo>
                  <a:pt x="1025450" y="4803"/>
                </a:lnTo>
                <a:lnTo>
                  <a:pt x="978202" y="1210"/>
                </a:lnTo>
                <a:lnTo>
                  <a:pt x="930325" y="0"/>
                </a:lnTo>
                <a:close/>
              </a:path>
            </a:pathLst>
          </a:custGeom>
          <a:solidFill>
            <a:srgbClr val="EA5711"/>
          </a:solidFill>
          <a:effectLst>
            <a:outerShdw blurRad="50800" dist="12700" dir="2700000" algn="tl" rotWithShape="0">
              <a:prstClr val="black">
                <a:alpha val="40000"/>
              </a:prstClr>
            </a:outerShdw>
          </a:effectLst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22"/>
          <p:cNvSpPr txBox="1"/>
          <p:nvPr/>
        </p:nvSpPr>
        <p:spPr>
          <a:xfrm>
            <a:off x="3205599" y="5840927"/>
            <a:ext cx="1108710" cy="1029769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6600" b="1" spc="-375" dirty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20</a:t>
            </a:r>
            <a:endParaRPr sz="6600" dirty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39" name="object 23"/>
          <p:cNvSpPr txBox="1"/>
          <p:nvPr/>
        </p:nvSpPr>
        <p:spPr>
          <a:xfrm>
            <a:off x="4262745" y="6247378"/>
            <a:ext cx="356870" cy="46609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2900" b="1" spc="-15" dirty="0">
                <a:solidFill>
                  <a:srgbClr val="F9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%</a:t>
            </a:r>
            <a:endParaRPr sz="29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0" name="object 24"/>
          <p:cNvSpPr txBox="1"/>
          <p:nvPr/>
        </p:nvSpPr>
        <p:spPr>
          <a:xfrm>
            <a:off x="3356465" y="5531390"/>
            <a:ext cx="1005205" cy="31940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00" b="1" spc="25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春物新作</a:t>
            </a:r>
            <a:endParaRPr sz="19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1" name="object 33"/>
          <p:cNvSpPr txBox="1"/>
          <p:nvPr/>
        </p:nvSpPr>
        <p:spPr>
          <a:xfrm>
            <a:off x="3640040" y="6689331"/>
            <a:ext cx="464820" cy="293029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800" b="1" spc="-50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OFF</a:t>
            </a:r>
            <a:endParaRPr sz="18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2" name="object 8"/>
          <p:cNvSpPr/>
          <p:nvPr/>
        </p:nvSpPr>
        <p:spPr>
          <a:xfrm>
            <a:off x="1803307" y="6909647"/>
            <a:ext cx="1363980" cy="1363980"/>
          </a:xfrm>
          <a:custGeom>
            <a:avLst/>
            <a:gdLst/>
            <a:ahLst/>
            <a:cxnLst/>
            <a:rect l="l" t="t" r="r" b="b"/>
            <a:pathLst>
              <a:path w="1363980" h="1363979">
                <a:moveTo>
                  <a:pt x="681659" y="0"/>
                </a:moveTo>
                <a:lnTo>
                  <a:pt x="632978" y="1711"/>
                </a:lnTo>
                <a:lnTo>
                  <a:pt x="585221" y="6769"/>
                </a:lnTo>
                <a:lnTo>
                  <a:pt x="538503" y="15057"/>
                </a:lnTo>
                <a:lnTo>
                  <a:pt x="492940" y="26462"/>
                </a:lnTo>
                <a:lnTo>
                  <a:pt x="448646" y="40866"/>
                </a:lnTo>
                <a:lnTo>
                  <a:pt x="405737" y="58155"/>
                </a:lnTo>
                <a:lnTo>
                  <a:pt x="364329" y="78214"/>
                </a:lnTo>
                <a:lnTo>
                  <a:pt x="324537" y="100927"/>
                </a:lnTo>
                <a:lnTo>
                  <a:pt x="286476" y="126178"/>
                </a:lnTo>
                <a:lnTo>
                  <a:pt x="250262" y="153853"/>
                </a:lnTo>
                <a:lnTo>
                  <a:pt x="216009" y="183837"/>
                </a:lnTo>
                <a:lnTo>
                  <a:pt x="183834" y="216013"/>
                </a:lnTo>
                <a:lnTo>
                  <a:pt x="153851" y="250266"/>
                </a:lnTo>
                <a:lnTo>
                  <a:pt x="126177" y="286482"/>
                </a:lnTo>
                <a:lnTo>
                  <a:pt x="100926" y="324544"/>
                </a:lnTo>
                <a:lnTo>
                  <a:pt x="78213" y="364338"/>
                </a:lnTo>
                <a:lnTo>
                  <a:pt x="58155" y="405748"/>
                </a:lnTo>
                <a:lnTo>
                  <a:pt x="40866" y="448658"/>
                </a:lnTo>
                <a:lnTo>
                  <a:pt x="26461" y="492954"/>
                </a:lnTo>
                <a:lnTo>
                  <a:pt x="15057" y="538520"/>
                </a:lnTo>
                <a:lnTo>
                  <a:pt x="6769" y="585241"/>
                </a:lnTo>
                <a:lnTo>
                  <a:pt x="1711" y="633001"/>
                </a:lnTo>
                <a:lnTo>
                  <a:pt x="0" y="681685"/>
                </a:lnTo>
                <a:lnTo>
                  <a:pt x="1711" y="730369"/>
                </a:lnTo>
                <a:lnTo>
                  <a:pt x="6769" y="778129"/>
                </a:lnTo>
                <a:lnTo>
                  <a:pt x="15057" y="824849"/>
                </a:lnTo>
                <a:lnTo>
                  <a:pt x="26461" y="870415"/>
                </a:lnTo>
                <a:lnTo>
                  <a:pt x="40866" y="914711"/>
                </a:lnTo>
                <a:lnTo>
                  <a:pt x="58155" y="957622"/>
                </a:lnTo>
                <a:lnTo>
                  <a:pt x="78213" y="999032"/>
                </a:lnTo>
                <a:lnTo>
                  <a:pt x="100926" y="1038825"/>
                </a:lnTo>
                <a:lnTo>
                  <a:pt x="126177" y="1076888"/>
                </a:lnTo>
                <a:lnTo>
                  <a:pt x="153851" y="1113103"/>
                </a:lnTo>
                <a:lnTo>
                  <a:pt x="183834" y="1147357"/>
                </a:lnTo>
                <a:lnTo>
                  <a:pt x="216009" y="1179533"/>
                </a:lnTo>
                <a:lnTo>
                  <a:pt x="250262" y="1209516"/>
                </a:lnTo>
                <a:lnTo>
                  <a:pt x="286476" y="1237191"/>
                </a:lnTo>
                <a:lnTo>
                  <a:pt x="324537" y="1262443"/>
                </a:lnTo>
                <a:lnTo>
                  <a:pt x="364329" y="1285156"/>
                </a:lnTo>
                <a:lnTo>
                  <a:pt x="405737" y="1305214"/>
                </a:lnTo>
                <a:lnTo>
                  <a:pt x="448646" y="1322503"/>
                </a:lnTo>
                <a:lnTo>
                  <a:pt x="492940" y="1336908"/>
                </a:lnTo>
                <a:lnTo>
                  <a:pt x="538503" y="1348312"/>
                </a:lnTo>
                <a:lnTo>
                  <a:pt x="585221" y="1356601"/>
                </a:lnTo>
                <a:lnTo>
                  <a:pt x="632978" y="1361658"/>
                </a:lnTo>
                <a:lnTo>
                  <a:pt x="681659" y="1363370"/>
                </a:lnTo>
                <a:lnTo>
                  <a:pt x="730343" y="1361658"/>
                </a:lnTo>
                <a:lnTo>
                  <a:pt x="778104" y="1356601"/>
                </a:lnTo>
                <a:lnTo>
                  <a:pt x="824825" y="1348312"/>
                </a:lnTo>
                <a:lnTo>
                  <a:pt x="870391" y="1336908"/>
                </a:lnTo>
                <a:lnTo>
                  <a:pt x="914687" y="1322503"/>
                </a:lnTo>
                <a:lnTo>
                  <a:pt x="957599" y="1305214"/>
                </a:lnTo>
                <a:lnTo>
                  <a:pt x="999009" y="1285156"/>
                </a:lnTo>
                <a:lnTo>
                  <a:pt x="1038803" y="1262443"/>
                </a:lnTo>
                <a:lnTo>
                  <a:pt x="1076867" y="1237191"/>
                </a:lnTo>
                <a:lnTo>
                  <a:pt x="1113083" y="1209516"/>
                </a:lnTo>
                <a:lnTo>
                  <a:pt x="1147337" y="1179533"/>
                </a:lnTo>
                <a:lnTo>
                  <a:pt x="1179514" y="1147357"/>
                </a:lnTo>
                <a:lnTo>
                  <a:pt x="1209498" y="1113103"/>
                </a:lnTo>
                <a:lnTo>
                  <a:pt x="1237174" y="1076888"/>
                </a:lnTo>
                <a:lnTo>
                  <a:pt x="1262427" y="1038825"/>
                </a:lnTo>
                <a:lnTo>
                  <a:pt x="1285140" y="999032"/>
                </a:lnTo>
                <a:lnTo>
                  <a:pt x="1305199" y="957622"/>
                </a:lnTo>
                <a:lnTo>
                  <a:pt x="1322489" y="914711"/>
                </a:lnTo>
                <a:lnTo>
                  <a:pt x="1336894" y="870415"/>
                </a:lnTo>
                <a:lnTo>
                  <a:pt x="1348299" y="824849"/>
                </a:lnTo>
                <a:lnTo>
                  <a:pt x="1356588" y="778129"/>
                </a:lnTo>
                <a:lnTo>
                  <a:pt x="1361646" y="730369"/>
                </a:lnTo>
                <a:lnTo>
                  <a:pt x="1363357" y="681685"/>
                </a:lnTo>
                <a:lnTo>
                  <a:pt x="1361646" y="633001"/>
                </a:lnTo>
                <a:lnTo>
                  <a:pt x="1356588" y="585241"/>
                </a:lnTo>
                <a:lnTo>
                  <a:pt x="1348299" y="538520"/>
                </a:lnTo>
                <a:lnTo>
                  <a:pt x="1336894" y="492954"/>
                </a:lnTo>
                <a:lnTo>
                  <a:pt x="1322489" y="448658"/>
                </a:lnTo>
                <a:lnTo>
                  <a:pt x="1305199" y="405748"/>
                </a:lnTo>
                <a:lnTo>
                  <a:pt x="1285140" y="364338"/>
                </a:lnTo>
                <a:lnTo>
                  <a:pt x="1262427" y="324544"/>
                </a:lnTo>
                <a:lnTo>
                  <a:pt x="1237174" y="286482"/>
                </a:lnTo>
                <a:lnTo>
                  <a:pt x="1209498" y="250266"/>
                </a:lnTo>
                <a:lnTo>
                  <a:pt x="1179514" y="216013"/>
                </a:lnTo>
                <a:lnTo>
                  <a:pt x="1147337" y="183837"/>
                </a:lnTo>
                <a:lnTo>
                  <a:pt x="1113083" y="153853"/>
                </a:lnTo>
                <a:lnTo>
                  <a:pt x="1076867" y="126178"/>
                </a:lnTo>
                <a:lnTo>
                  <a:pt x="1038803" y="100927"/>
                </a:lnTo>
                <a:lnTo>
                  <a:pt x="999009" y="78214"/>
                </a:lnTo>
                <a:lnTo>
                  <a:pt x="957599" y="58155"/>
                </a:lnTo>
                <a:lnTo>
                  <a:pt x="914687" y="40866"/>
                </a:lnTo>
                <a:lnTo>
                  <a:pt x="870391" y="26462"/>
                </a:lnTo>
                <a:lnTo>
                  <a:pt x="824825" y="15057"/>
                </a:lnTo>
                <a:lnTo>
                  <a:pt x="778104" y="6769"/>
                </a:lnTo>
                <a:lnTo>
                  <a:pt x="730343" y="1711"/>
                </a:lnTo>
                <a:lnTo>
                  <a:pt x="681659" y="0"/>
                </a:lnTo>
                <a:close/>
              </a:path>
            </a:pathLst>
          </a:custGeom>
          <a:solidFill>
            <a:srgbClr val="F972AE"/>
          </a:solidFill>
          <a:effectLst>
            <a:outerShdw blurRad="50800" dist="12700" dir="2700000" algn="tl" rotWithShape="0">
              <a:prstClr val="black">
                <a:alpha val="40000"/>
              </a:prstClr>
            </a:outerShdw>
          </a:effectLst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29"/>
          <p:cNvSpPr txBox="1"/>
          <p:nvPr/>
        </p:nvSpPr>
        <p:spPr>
          <a:xfrm>
            <a:off x="2006843" y="7262330"/>
            <a:ext cx="1156552" cy="88229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8475" b="1" spc="-419" baseline="-14749" dirty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5</a:t>
            </a:r>
            <a:r>
              <a:rPr sz="3550" b="1" spc="-15" dirty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%</a:t>
            </a:r>
            <a:endParaRPr sz="3550" dirty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4" name="object 30"/>
          <p:cNvSpPr txBox="1"/>
          <p:nvPr/>
        </p:nvSpPr>
        <p:spPr>
          <a:xfrm>
            <a:off x="1839020" y="6928499"/>
            <a:ext cx="1075825" cy="532837"/>
          </a:xfrm>
          <a:prstGeom prst="rect">
            <a:avLst/>
          </a:prstGeom>
        </p:spPr>
        <p:txBody>
          <a:bodyPr vert="horz" wrap="square" lIns="0" tIns="32384" rIns="0" bIns="0" rtlCol="0">
            <a:spAutoFit/>
          </a:bodyPr>
          <a:lstStyle/>
          <a:p>
            <a:pPr marL="12700" marR="5080" indent="187325" algn="ctr">
              <a:lnSpc>
                <a:spcPts val="1130"/>
              </a:lnSpc>
              <a:spcBef>
                <a:spcPts val="254"/>
              </a:spcBef>
            </a:pPr>
            <a:r>
              <a:rPr sz="1000" b="1" spc="-165" dirty="0" err="1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さ</a:t>
            </a:r>
            <a:r>
              <a:rPr sz="1000" b="1" spc="-100" dirty="0" err="1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ら</a:t>
            </a:r>
            <a:r>
              <a:rPr sz="1000" b="1" spc="5" dirty="0" err="1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に</a:t>
            </a:r>
            <a:endParaRPr lang="en-US" sz="1000" b="1" spc="5" dirty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  <a:p>
            <a:pPr marL="12700" marR="5080" indent="187325" algn="ctr">
              <a:lnSpc>
                <a:spcPts val="1130"/>
              </a:lnSpc>
              <a:spcBef>
                <a:spcPts val="254"/>
              </a:spcBef>
            </a:pPr>
            <a:r>
              <a:rPr sz="1000" b="1" spc="0" dirty="0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新作</a:t>
            </a:r>
            <a:r>
              <a:rPr sz="1000" b="1" spc="0" dirty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2</a:t>
            </a:r>
            <a:r>
              <a:rPr sz="1000" b="1" spc="-10" dirty="0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点</a:t>
            </a:r>
            <a:r>
              <a:rPr sz="1000" b="1" spc="-15" dirty="0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以</a:t>
            </a:r>
            <a:r>
              <a:rPr sz="1000" b="1" spc="5" dirty="0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上</a:t>
            </a:r>
            <a:endParaRPr lang="en-US" sz="1000" b="1" spc="5" dirty="0" smtClean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  <a:p>
            <a:pPr marL="12700" marR="5080" indent="187325" algn="ctr">
              <a:lnSpc>
                <a:spcPts val="1130"/>
              </a:lnSpc>
              <a:spcBef>
                <a:spcPts val="254"/>
              </a:spcBef>
            </a:pPr>
            <a:r>
              <a:rPr lang="ja-JP" altLang="en-US" sz="1000" b="1" spc="5" dirty="0" smtClean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お買い上げで</a:t>
            </a:r>
            <a:endParaRPr sz="1000" dirty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5" name="object 32"/>
          <p:cNvSpPr txBox="1"/>
          <p:nvPr/>
        </p:nvSpPr>
        <p:spPr>
          <a:xfrm>
            <a:off x="2516329" y="7884020"/>
            <a:ext cx="347345" cy="198772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200" b="1" spc="-40" dirty="0">
                <a:solidFill>
                  <a:srgbClr val="FA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OFF</a:t>
            </a:r>
            <a:endParaRPr sz="1200" dirty="0">
              <a:solidFill>
                <a:srgbClr val="FAED8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6" name="object 6"/>
          <p:cNvSpPr/>
          <p:nvPr/>
        </p:nvSpPr>
        <p:spPr>
          <a:xfrm>
            <a:off x="4868242" y="6579447"/>
            <a:ext cx="1363980" cy="1363980"/>
          </a:xfrm>
          <a:custGeom>
            <a:avLst/>
            <a:gdLst/>
            <a:ahLst/>
            <a:cxnLst/>
            <a:rect l="l" t="t" r="r" b="b"/>
            <a:pathLst>
              <a:path w="1363979" h="1363979">
                <a:moveTo>
                  <a:pt x="681659" y="0"/>
                </a:moveTo>
                <a:lnTo>
                  <a:pt x="632978" y="1711"/>
                </a:lnTo>
                <a:lnTo>
                  <a:pt x="585221" y="6769"/>
                </a:lnTo>
                <a:lnTo>
                  <a:pt x="538503" y="15057"/>
                </a:lnTo>
                <a:lnTo>
                  <a:pt x="492940" y="26462"/>
                </a:lnTo>
                <a:lnTo>
                  <a:pt x="448646" y="40866"/>
                </a:lnTo>
                <a:lnTo>
                  <a:pt x="405737" y="58155"/>
                </a:lnTo>
                <a:lnTo>
                  <a:pt x="364329" y="78214"/>
                </a:lnTo>
                <a:lnTo>
                  <a:pt x="324537" y="100927"/>
                </a:lnTo>
                <a:lnTo>
                  <a:pt x="286476" y="126178"/>
                </a:lnTo>
                <a:lnTo>
                  <a:pt x="250262" y="153853"/>
                </a:lnTo>
                <a:lnTo>
                  <a:pt x="216009" y="183837"/>
                </a:lnTo>
                <a:lnTo>
                  <a:pt x="183834" y="216013"/>
                </a:lnTo>
                <a:lnTo>
                  <a:pt x="153851" y="250266"/>
                </a:lnTo>
                <a:lnTo>
                  <a:pt x="126177" y="286482"/>
                </a:lnTo>
                <a:lnTo>
                  <a:pt x="100926" y="324544"/>
                </a:lnTo>
                <a:lnTo>
                  <a:pt x="78213" y="364338"/>
                </a:lnTo>
                <a:lnTo>
                  <a:pt x="58155" y="405748"/>
                </a:lnTo>
                <a:lnTo>
                  <a:pt x="40866" y="448658"/>
                </a:lnTo>
                <a:lnTo>
                  <a:pt x="26461" y="492954"/>
                </a:lnTo>
                <a:lnTo>
                  <a:pt x="15057" y="538520"/>
                </a:lnTo>
                <a:lnTo>
                  <a:pt x="6769" y="585241"/>
                </a:lnTo>
                <a:lnTo>
                  <a:pt x="1711" y="633001"/>
                </a:lnTo>
                <a:lnTo>
                  <a:pt x="0" y="681685"/>
                </a:lnTo>
                <a:lnTo>
                  <a:pt x="1711" y="730369"/>
                </a:lnTo>
                <a:lnTo>
                  <a:pt x="6769" y="778129"/>
                </a:lnTo>
                <a:lnTo>
                  <a:pt x="15057" y="824849"/>
                </a:lnTo>
                <a:lnTo>
                  <a:pt x="26461" y="870415"/>
                </a:lnTo>
                <a:lnTo>
                  <a:pt x="40866" y="914711"/>
                </a:lnTo>
                <a:lnTo>
                  <a:pt x="58155" y="957622"/>
                </a:lnTo>
                <a:lnTo>
                  <a:pt x="78213" y="999032"/>
                </a:lnTo>
                <a:lnTo>
                  <a:pt x="100926" y="1038825"/>
                </a:lnTo>
                <a:lnTo>
                  <a:pt x="126177" y="1076888"/>
                </a:lnTo>
                <a:lnTo>
                  <a:pt x="153851" y="1113103"/>
                </a:lnTo>
                <a:lnTo>
                  <a:pt x="183834" y="1147357"/>
                </a:lnTo>
                <a:lnTo>
                  <a:pt x="216009" y="1179533"/>
                </a:lnTo>
                <a:lnTo>
                  <a:pt x="250262" y="1209516"/>
                </a:lnTo>
                <a:lnTo>
                  <a:pt x="286476" y="1237191"/>
                </a:lnTo>
                <a:lnTo>
                  <a:pt x="324537" y="1262443"/>
                </a:lnTo>
                <a:lnTo>
                  <a:pt x="364329" y="1285156"/>
                </a:lnTo>
                <a:lnTo>
                  <a:pt x="405737" y="1305214"/>
                </a:lnTo>
                <a:lnTo>
                  <a:pt x="448646" y="1322503"/>
                </a:lnTo>
                <a:lnTo>
                  <a:pt x="492940" y="1336908"/>
                </a:lnTo>
                <a:lnTo>
                  <a:pt x="538503" y="1348312"/>
                </a:lnTo>
                <a:lnTo>
                  <a:pt x="585221" y="1356601"/>
                </a:lnTo>
                <a:lnTo>
                  <a:pt x="632978" y="1361658"/>
                </a:lnTo>
                <a:lnTo>
                  <a:pt x="681659" y="1363370"/>
                </a:lnTo>
                <a:lnTo>
                  <a:pt x="730343" y="1361658"/>
                </a:lnTo>
                <a:lnTo>
                  <a:pt x="778104" y="1356601"/>
                </a:lnTo>
                <a:lnTo>
                  <a:pt x="824825" y="1348312"/>
                </a:lnTo>
                <a:lnTo>
                  <a:pt x="870391" y="1336908"/>
                </a:lnTo>
                <a:lnTo>
                  <a:pt x="914687" y="1322503"/>
                </a:lnTo>
                <a:lnTo>
                  <a:pt x="957599" y="1305214"/>
                </a:lnTo>
                <a:lnTo>
                  <a:pt x="999009" y="1285156"/>
                </a:lnTo>
                <a:lnTo>
                  <a:pt x="1038803" y="1262443"/>
                </a:lnTo>
                <a:lnTo>
                  <a:pt x="1076867" y="1237191"/>
                </a:lnTo>
                <a:lnTo>
                  <a:pt x="1113083" y="1209516"/>
                </a:lnTo>
                <a:lnTo>
                  <a:pt x="1147337" y="1179533"/>
                </a:lnTo>
                <a:lnTo>
                  <a:pt x="1179514" y="1147357"/>
                </a:lnTo>
                <a:lnTo>
                  <a:pt x="1209498" y="1113103"/>
                </a:lnTo>
                <a:lnTo>
                  <a:pt x="1237174" y="1076888"/>
                </a:lnTo>
                <a:lnTo>
                  <a:pt x="1262427" y="1038825"/>
                </a:lnTo>
                <a:lnTo>
                  <a:pt x="1285140" y="999032"/>
                </a:lnTo>
                <a:lnTo>
                  <a:pt x="1305199" y="957622"/>
                </a:lnTo>
                <a:lnTo>
                  <a:pt x="1322489" y="914711"/>
                </a:lnTo>
                <a:lnTo>
                  <a:pt x="1336894" y="870415"/>
                </a:lnTo>
                <a:lnTo>
                  <a:pt x="1348299" y="824849"/>
                </a:lnTo>
                <a:lnTo>
                  <a:pt x="1356588" y="778129"/>
                </a:lnTo>
                <a:lnTo>
                  <a:pt x="1361646" y="730369"/>
                </a:lnTo>
                <a:lnTo>
                  <a:pt x="1363357" y="681685"/>
                </a:lnTo>
                <a:lnTo>
                  <a:pt x="1361646" y="633001"/>
                </a:lnTo>
                <a:lnTo>
                  <a:pt x="1356588" y="585241"/>
                </a:lnTo>
                <a:lnTo>
                  <a:pt x="1348299" y="538520"/>
                </a:lnTo>
                <a:lnTo>
                  <a:pt x="1336894" y="492954"/>
                </a:lnTo>
                <a:lnTo>
                  <a:pt x="1322489" y="448658"/>
                </a:lnTo>
                <a:lnTo>
                  <a:pt x="1305199" y="405748"/>
                </a:lnTo>
                <a:lnTo>
                  <a:pt x="1285140" y="364338"/>
                </a:lnTo>
                <a:lnTo>
                  <a:pt x="1262427" y="324544"/>
                </a:lnTo>
                <a:lnTo>
                  <a:pt x="1237174" y="286482"/>
                </a:lnTo>
                <a:lnTo>
                  <a:pt x="1209498" y="250266"/>
                </a:lnTo>
                <a:lnTo>
                  <a:pt x="1179514" y="216013"/>
                </a:lnTo>
                <a:lnTo>
                  <a:pt x="1147337" y="183837"/>
                </a:lnTo>
                <a:lnTo>
                  <a:pt x="1113083" y="153853"/>
                </a:lnTo>
                <a:lnTo>
                  <a:pt x="1076867" y="126178"/>
                </a:lnTo>
                <a:lnTo>
                  <a:pt x="1038803" y="100927"/>
                </a:lnTo>
                <a:lnTo>
                  <a:pt x="999009" y="78214"/>
                </a:lnTo>
                <a:lnTo>
                  <a:pt x="957599" y="58155"/>
                </a:lnTo>
                <a:lnTo>
                  <a:pt x="914687" y="40866"/>
                </a:lnTo>
                <a:lnTo>
                  <a:pt x="870391" y="26462"/>
                </a:lnTo>
                <a:lnTo>
                  <a:pt x="824825" y="15057"/>
                </a:lnTo>
                <a:lnTo>
                  <a:pt x="778104" y="6769"/>
                </a:lnTo>
                <a:lnTo>
                  <a:pt x="730343" y="1711"/>
                </a:lnTo>
                <a:lnTo>
                  <a:pt x="681659" y="0"/>
                </a:lnTo>
                <a:close/>
              </a:path>
            </a:pathLst>
          </a:custGeom>
          <a:solidFill>
            <a:srgbClr val="4BDDCD"/>
          </a:solidFill>
          <a:effectLst>
            <a:outerShdw blurRad="50800" dist="12700" dir="2700000" algn="tl" rotWithShape="0">
              <a:prstClr val="black">
                <a:alpha val="40000"/>
              </a:prstClr>
            </a:outerShdw>
          </a:effectLst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25"/>
          <p:cNvSpPr txBox="1"/>
          <p:nvPr/>
        </p:nvSpPr>
        <p:spPr>
          <a:xfrm>
            <a:off x="5071516" y="6997908"/>
            <a:ext cx="815975" cy="78226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5000" b="1" spc="-280" dirty="0">
                <a:solidFill>
                  <a:srgbClr val="F9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90</a:t>
            </a:r>
            <a:endParaRPr sz="50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8" name="object 26"/>
          <p:cNvSpPr txBox="1"/>
          <p:nvPr/>
        </p:nvSpPr>
        <p:spPr>
          <a:xfrm>
            <a:off x="5842343" y="7292805"/>
            <a:ext cx="267970" cy="34861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100" b="1" spc="5" dirty="0">
                <a:solidFill>
                  <a:srgbClr val="F9ED8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%</a:t>
            </a:r>
            <a:endParaRPr sz="21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49" name="object 27"/>
          <p:cNvSpPr txBox="1"/>
          <p:nvPr/>
        </p:nvSpPr>
        <p:spPr>
          <a:xfrm>
            <a:off x="5043343" y="6780483"/>
            <a:ext cx="943610" cy="198131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200" b="1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冬物最終処分</a:t>
            </a:r>
            <a:endParaRPr sz="12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50" name="object 28"/>
          <p:cNvSpPr txBox="1"/>
          <p:nvPr/>
        </p:nvSpPr>
        <p:spPr>
          <a:xfrm>
            <a:off x="5355526" y="7608838"/>
            <a:ext cx="347345" cy="198772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200" b="1" spc="-40" dirty="0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OFF</a:t>
            </a:r>
            <a:endParaRPr sz="1200" dirty="0"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51" name="object 10"/>
          <p:cNvSpPr txBox="1"/>
          <p:nvPr/>
        </p:nvSpPr>
        <p:spPr>
          <a:xfrm>
            <a:off x="2230254" y="8746769"/>
            <a:ext cx="3263317" cy="471924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800"/>
              </a:spcBef>
            </a:pPr>
            <a:r>
              <a:rPr sz="2400" b="1" spc="-55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Boutique</a:t>
            </a:r>
            <a:r>
              <a:rPr sz="2400" b="1" spc="-140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 </a:t>
            </a:r>
            <a:r>
              <a:rPr sz="2400" b="1" spc="-95" dirty="0" smtClean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ASKUL</a:t>
            </a:r>
            <a:endParaRPr sz="2400" baseline="7936" dirty="0">
              <a:solidFill>
                <a:srgbClr val="EA571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52" name="object 10"/>
          <p:cNvSpPr txBox="1"/>
          <p:nvPr/>
        </p:nvSpPr>
        <p:spPr>
          <a:xfrm>
            <a:off x="2230254" y="9105092"/>
            <a:ext cx="3263317" cy="25648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270"/>
              </a:spcBef>
            </a:pPr>
            <a:r>
              <a:rPr sz="1000" b="1" spc="-15" dirty="0" smtClean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OPEN</a:t>
            </a:r>
            <a:r>
              <a:rPr sz="1000" b="1" spc="-15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/</a:t>
            </a:r>
            <a:r>
              <a:rPr sz="1000" b="1" spc="-45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 </a:t>
            </a:r>
            <a:r>
              <a:rPr sz="1000" b="1" spc="-75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9：00～21：00</a:t>
            </a:r>
            <a:r>
              <a:rPr sz="1000" b="1" spc="-112" baseline="7936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（</a:t>
            </a:r>
            <a:r>
              <a:rPr sz="1000" b="1" spc="44" baseline="7936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不定休）</a:t>
            </a:r>
            <a:endParaRPr sz="1000" baseline="7936" dirty="0">
              <a:solidFill>
                <a:srgbClr val="EA571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53" name="object 11"/>
          <p:cNvSpPr txBox="1"/>
          <p:nvPr/>
        </p:nvSpPr>
        <p:spPr>
          <a:xfrm>
            <a:off x="2647359" y="9303199"/>
            <a:ext cx="3208020" cy="570669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3600" b="1" spc="40" dirty="0" smtClean="0">
                <a:solidFill>
                  <a:srgbClr val="EA571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03-1234-1111</a:t>
            </a:r>
            <a:endParaRPr sz="3600" spc="40" dirty="0">
              <a:solidFill>
                <a:srgbClr val="EA571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" name="object 10"/>
          <p:cNvSpPr txBox="1"/>
          <p:nvPr/>
        </p:nvSpPr>
        <p:spPr>
          <a:xfrm>
            <a:off x="2222535" y="9401944"/>
            <a:ext cx="1188156" cy="410369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800"/>
              </a:spcBef>
            </a:pPr>
            <a:r>
              <a:rPr lang="en-US" altLang="ja-JP" sz="2000" b="1" spc="-95" dirty="0" smtClean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Tel</a:t>
            </a:r>
            <a:r>
              <a:rPr lang="en-US" altLang="ja-JP" sz="2000" b="1" spc="-95" dirty="0">
                <a:solidFill>
                  <a:srgbClr val="EA571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Microsoft JhengHei"/>
              </a:rPr>
              <a:t>.</a:t>
            </a:r>
            <a:endParaRPr sz="2000" baseline="7936" dirty="0">
              <a:solidFill>
                <a:srgbClr val="EA571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Microsoft JhengHei"/>
            </a:endParaRPr>
          </a:p>
        </p:txBody>
      </p:sp>
      <p:sp>
        <p:nvSpPr>
          <p:cNvPr id="55" name="object 12"/>
          <p:cNvSpPr txBox="1"/>
          <p:nvPr/>
        </p:nvSpPr>
        <p:spPr>
          <a:xfrm>
            <a:off x="2266720" y="9812313"/>
            <a:ext cx="1606550" cy="175689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050" spc="80" dirty="0">
                <a:solidFill>
                  <a:srgbClr val="EA5711"/>
                </a:solidFill>
                <a:latin typeface="Calibri"/>
                <a:cs typeface="Calibri"/>
              </a:rPr>
              <a:t>http://www.askult.com/</a:t>
            </a:r>
            <a:endParaRPr sz="1050" dirty="0">
              <a:solidFill>
                <a:srgbClr val="EA5711"/>
              </a:solidFill>
              <a:latin typeface="Calibri"/>
              <a:cs typeface="Calibri"/>
            </a:endParaRPr>
          </a:p>
        </p:txBody>
      </p:sp>
      <p:sp>
        <p:nvSpPr>
          <p:cNvPr id="56" name="object 13"/>
          <p:cNvSpPr txBox="1"/>
          <p:nvPr/>
        </p:nvSpPr>
        <p:spPr>
          <a:xfrm>
            <a:off x="2257241" y="10174818"/>
            <a:ext cx="3098285" cy="273152"/>
          </a:xfrm>
          <a:prstGeom prst="rect">
            <a:avLst/>
          </a:prstGeom>
        </p:spPr>
        <p:txBody>
          <a:bodyPr vert="horz" wrap="square" lIns="0" tIns="3175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250"/>
              </a:spcBef>
              <a:tabLst>
                <a:tab pos="1437640" algn="l"/>
              </a:tabLst>
            </a:pP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JR○○○線○○○○駅下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車	</a:t>
            </a: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東</a:t>
            </a:r>
            <a:r>
              <a:rPr sz="700" b="1" spc="9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京</a:t>
            </a:r>
            <a:r>
              <a:rPr sz="700" b="1" spc="-1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メ</a:t>
            </a:r>
            <a:r>
              <a:rPr sz="700" b="1" spc="4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ト</a:t>
            </a:r>
            <a:r>
              <a:rPr sz="700" b="1" spc="10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ロ</a:t>
            </a: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○○線○○駅下車○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分</a:t>
            </a:r>
            <a:r>
              <a:rPr sz="700" b="1" spc="-21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 </a:t>
            </a:r>
            <a:endParaRPr sz="700" b="1" dirty="0">
              <a:latin typeface="メイリオ" panose="020B0604030504040204" pitchFamily="50" charset="-128"/>
              <a:ea typeface="メイリオ" panose="020B0604030504040204" pitchFamily="50" charset="-128"/>
              <a:cs typeface="SimSun"/>
            </a:endParaRPr>
          </a:p>
          <a:p>
            <a:pPr marL="12700">
              <a:lnSpc>
                <a:spcPct val="100000"/>
              </a:lnSpc>
              <a:spcBef>
                <a:spcPts val="150"/>
              </a:spcBef>
              <a:tabLst>
                <a:tab pos="1437640" algn="l"/>
              </a:tabLst>
            </a:pP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○番出</a:t>
            </a:r>
            <a:r>
              <a:rPr sz="700" b="1" spc="8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口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よ</a:t>
            </a:r>
            <a:r>
              <a:rPr sz="700" b="1" spc="4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り</a:t>
            </a: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徒歩○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分	</a:t>
            </a: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○番出</a:t>
            </a:r>
            <a:r>
              <a:rPr sz="700" b="1" spc="8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口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よ</a:t>
            </a:r>
            <a:r>
              <a:rPr sz="700" b="1" spc="4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り</a:t>
            </a:r>
            <a:r>
              <a:rPr sz="700" b="1" spc="135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徒歩○</a:t>
            </a:r>
            <a:r>
              <a:rPr sz="700" b="1" spc="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分</a:t>
            </a:r>
            <a:r>
              <a:rPr sz="700" b="1" spc="-210" dirty="0">
                <a:solidFill>
                  <a:srgbClr val="4BDDCD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SimSun"/>
              </a:rPr>
              <a:t> </a:t>
            </a:r>
            <a:endParaRPr sz="700" b="1" dirty="0">
              <a:latin typeface="メイリオ" panose="020B0604030504040204" pitchFamily="50" charset="-128"/>
              <a:ea typeface="メイリオ" panose="020B0604030504040204" pitchFamily="50" charset="-128"/>
              <a:cs typeface="SimSun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492368" y="8732700"/>
            <a:ext cx="1692000" cy="1692000"/>
          </a:xfrm>
          <a:prstGeom prst="rect">
            <a:avLst/>
          </a:prstGeom>
          <a:solidFill>
            <a:srgbClr val="E6E6E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object 2"/>
          <p:cNvSpPr txBox="1"/>
          <p:nvPr/>
        </p:nvSpPr>
        <p:spPr>
          <a:xfrm>
            <a:off x="1153927" y="9462474"/>
            <a:ext cx="392430" cy="187960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050" spc="114" dirty="0">
                <a:solidFill>
                  <a:srgbClr val="4BDDCD"/>
                </a:solidFill>
                <a:latin typeface="Georgia"/>
                <a:cs typeface="Georgia"/>
              </a:rPr>
              <a:t>MAP</a:t>
            </a:r>
            <a:r>
              <a:rPr sz="1050" spc="-65" dirty="0">
                <a:solidFill>
                  <a:srgbClr val="4BDDCD"/>
                </a:solidFill>
                <a:latin typeface="Georgia"/>
                <a:cs typeface="Georgia"/>
              </a:rPr>
              <a:t> </a:t>
            </a:r>
            <a:endParaRPr sz="1050" dirty="0">
              <a:latin typeface="Georgia"/>
              <a:cs typeface="Georgia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98004" y="1092497"/>
            <a:ext cx="5076000" cy="10407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67793" y="2332055"/>
            <a:ext cx="4968000" cy="1655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793" y="8491878"/>
            <a:ext cx="2172995" cy="5504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152</Words>
  <Application>Microsoft Office PowerPoint</Application>
  <PresentationFormat>ユーザー設定</PresentationFormat>
  <Paragraphs>42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2018-02-24T13:11:42Z</dcterms:modified>
</cp:coreProperties>
</file>

<file path=docProps/thumbnail.jpeg>
</file>