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6" r:id="rId3"/>
  </p:sldIdLst>
  <p:sldSz cx="7775575" cy="10907713"/>
  <p:notesSz cx="6742113" cy="987266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B360"/>
    <a:srgbClr val="E8D6BB"/>
    <a:srgbClr val="C9CACA"/>
    <a:srgbClr val="231815"/>
    <a:srgbClr val="604C3F"/>
    <a:srgbClr val="595757"/>
    <a:srgbClr val="A48B78"/>
    <a:srgbClr val="7A6A56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1944" y="9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09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2070" cy="493409"/>
          </a:xfrm>
          <a:prstGeom prst="rect">
            <a:avLst/>
          </a:prstGeom>
        </p:spPr>
        <p:txBody>
          <a:bodyPr vert="horz" lIns="85487" tIns="42744" rIns="85487" bIns="42744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8582" y="0"/>
            <a:ext cx="2922070" cy="493409"/>
          </a:xfrm>
          <a:prstGeom prst="rect">
            <a:avLst/>
          </a:prstGeom>
        </p:spPr>
        <p:txBody>
          <a:bodyPr vert="horz" lIns="85487" tIns="42744" rIns="85487" bIns="4274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377756"/>
            <a:ext cx="2922070" cy="493408"/>
          </a:xfrm>
          <a:prstGeom prst="rect">
            <a:avLst/>
          </a:prstGeom>
        </p:spPr>
        <p:txBody>
          <a:bodyPr vert="horz" lIns="85487" tIns="42744" rIns="85487" bIns="42744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8582" y="9377756"/>
            <a:ext cx="2922070" cy="493408"/>
          </a:xfrm>
          <a:prstGeom prst="rect">
            <a:avLst/>
          </a:prstGeom>
        </p:spPr>
        <p:txBody>
          <a:bodyPr vert="horz" lIns="85487" tIns="42744" rIns="85487" bIns="4274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21582" cy="495347"/>
          </a:xfrm>
          <a:prstGeom prst="rect">
            <a:avLst/>
          </a:prstGeom>
        </p:spPr>
        <p:txBody>
          <a:bodyPr vert="horz" lIns="90840" tIns="45420" rIns="90840" bIns="45420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4" y="0"/>
            <a:ext cx="2921582" cy="495347"/>
          </a:xfrm>
          <a:prstGeom prst="rect">
            <a:avLst/>
          </a:prstGeom>
        </p:spPr>
        <p:txBody>
          <a:bodyPr vert="horz" lIns="90840" tIns="45420" rIns="90840" bIns="4542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84400" y="1233488"/>
            <a:ext cx="2373313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40" tIns="45420" rIns="90840" bIns="454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751221"/>
            <a:ext cx="5393690" cy="3887361"/>
          </a:xfrm>
          <a:prstGeom prst="rect">
            <a:avLst/>
          </a:prstGeom>
        </p:spPr>
        <p:txBody>
          <a:bodyPr vert="horz" lIns="90840" tIns="45420" rIns="90840" bIns="454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377320"/>
            <a:ext cx="2921582" cy="495346"/>
          </a:xfrm>
          <a:prstGeom prst="rect">
            <a:avLst/>
          </a:prstGeom>
        </p:spPr>
        <p:txBody>
          <a:bodyPr vert="horz" lIns="90840" tIns="45420" rIns="90840" bIns="45420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4" y="9377320"/>
            <a:ext cx="2921582" cy="495346"/>
          </a:xfrm>
          <a:prstGeom prst="rect">
            <a:avLst/>
          </a:prstGeom>
        </p:spPr>
        <p:txBody>
          <a:bodyPr vert="horz" lIns="90840" tIns="45420" rIns="90840" bIns="4542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" t="1934" r="1537" b="2233"/>
          <a:stretch/>
        </p:blipFill>
        <p:spPr>
          <a:xfrm>
            <a:off x="0" y="0"/>
            <a:ext cx="7758071" cy="10904400"/>
          </a:xfrm>
          <a:prstGeom prst="rect">
            <a:avLst/>
          </a:prstGeom>
        </p:spPr>
      </p:pic>
      <p:sp>
        <p:nvSpPr>
          <p:cNvPr id="93" name="正方形/長方形 92"/>
          <p:cNvSpPr/>
          <p:nvPr/>
        </p:nvSpPr>
        <p:spPr>
          <a:xfrm>
            <a:off x="378958" y="9544974"/>
            <a:ext cx="1785600" cy="1032752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 smtClean="0">
                <a:solidFill>
                  <a:schemeClr val="tx1"/>
                </a:solidFill>
              </a:rPr>
              <a:t>地図が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59097" y="2102802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359097" y="3566551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359097" y="5030300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359097" y="6494049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359097" y="7957798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4003941" y="2102802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4003941" y="3566551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0" name="正方形/長方形 89"/>
          <p:cNvSpPr/>
          <p:nvPr/>
        </p:nvSpPr>
        <p:spPr>
          <a:xfrm>
            <a:off x="4003941" y="5030300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4003941" y="6494049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2" name="正方形/長方形 91"/>
          <p:cNvSpPr/>
          <p:nvPr/>
        </p:nvSpPr>
        <p:spPr>
          <a:xfrm>
            <a:off x="4003941" y="7957798"/>
            <a:ext cx="1872000" cy="12096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写真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pic>
        <p:nvPicPr>
          <p:cNvPr id="83" name="図 8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7775575" cy="67697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32" y="892893"/>
            <a:ext cx="865634" cy="86563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2283024"/>
            <a:ext cx="1444755" cy="1524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892" y="892893"/>
            <a:ext cx="3998984" cy="829058"/>
          </a:xfrm>
          <a:prstGeom prst="rect">
            <a:avLst/>
          </a:prstGeom>
        </p:spPr>
      </p:pic>
      <p:sp>
        <p:nvSpPr>
          <p:cNvPr id="20" name="object 15"/>
          <p:cNvSpPr txBox="1"/>
          <p:nvPr/>
        </p:nvSpPr>
        <p:spPr>
          <a:xfrm>
            <a:off x="2301060" y="9916195"/>
            <a:ext cx="1620000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50" b="1" spc="60" baseline="3086" dirty="0">
                <a:solidFill>
                  <a:srgbClr val="FFFFFF"/>
                </a:solidFill>
                <a:latin typeface="Times New Roman"/>
                <a:cs typeface="Times New Roman"/>
              </a:rPr>
              <a:t>OPEN</a:t>
            </a:r>
            <a:r>
              <a:rPr sz="900" spc="40" dirty="0">
                <a:solidFill>
                  <a:srgbClr val="FFFFFF"/>
                </a:solidFill>
                <a:latin typeface="小塚明朝 Pro M"/>
                <a:cs typeface="小塚明朝 Pro M"/>
              </a:rPr>
              <a:t>/</a:t>
            </a:r>
            <a:r>
              <a:rPr sz="900" spc="-50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1350" b="1" spc="-97" baseline="3086" dirty="0">
                <a:solidFill>
                  <a:srgbClr val="FFFFFF"/>
                </a:solidFill>
                <a:latin typeface="Times New Roman"/>
                <a:cs typeface="Times New Roman"/>
              </a:rPr>
              <a:t>9</a:t>
            </a:r>
            <a:r>
              <a:rPr sz="900" spc="-100" dirty="0">
                <a:solidFill>
                  <a:srgbClr val="FFFFFF"/>
                </a:solidFill>
                <a:latin typeface="小塚明朝 Pro M"/>
                <a:cs typeface="小塚明朝 Pro M"/>
              </a:rPr>
              <a:t>：</a:t>
            </a:r>
            <a:r>
              <a:rPr sz="1350" b="1" baseline="3000" dirty="0">
                <a:solidFill>
                  <a:srgbClr val="FFFFFF"/>
                </a:solidFill>
                <a:latin typeface="Times New Roman"/>
                <a:cs typeface="Times New Roman"/>
              </a:rPr>
              <a:t>00</a:t>
            </a:r>
            <a:r>
              <a:rPr sz="900" spc="-65" dirty="0">
                <a:solidFill>
                  <a:srgbClr val="FFFFFF"/>
                </a:solidFill>
                <a:latin typeface="小塚明朝 Pro M"/>
                <a:cs typeface="小塚明朝 Pro M"/>
              </a:rPr>
              <a:t>～</a:t>
            </a:r>
            <a:r>
              <a:rPr sz="1350" b="1" baseline="30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21</a:t>
            </a:r>
            <a:r>
              <a:rPr sz="900" spc="-10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：</a:t>
            </a:r>
            <a:r>
              <a:rPr sz="1350" b="1" baseline="30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00</a:t>
            </a:r>
            <a:r>
              <a:rPr sz="1050" spc="-97" baseline="7936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（</a:t>
            </a:r>
            <a:r>
              <a:rPr sz="1050" spc="44" baseline="7936" dirty="0">
                <a:solidFill>
                  <a:srgbClr val="FFFFFF"/>
                </a:solidFill>
                <a:latin typeface="小塚明朝 Pro M"/>
                <a:cs typeface="小塚明朝 Pro M"/>
              </a:rPr>
              <a:t>不定休）</a:t>
            </a:r>
            <a:endParaRPr sz="1050" baseline="7936" dirty="0">
              <a:latin typeface="小塚明朝 Pro M"/>
              <a:cs typeface="小塚明朝 Pro M"/>
            </a:endParaRPr>
          </a:p>
        </p:txBody>
      </p:sp>
      <p:sp>
        <p:nvSpPr>
          <p:cNvPr id="21" name="object 16"/>
          <p:cNvSpPr txBox="1"/>
          <p:nvPr/>
        </p:nvSpPr>
        <p:spPr>
          <a:xfrm>
            <a:off x="4096481" y="9445173"/>
            <a:ext cx="2952000" cy="548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00" b="1" spc="-44" baseline="7716" dirty="0">
                <a:solidFill>
                  <a:srgbClr val="FFFFFF"/>
                </a:solidFill>
                <a:latin typeface="Times New Roman"/>
                <a:cs typeface="Times New Roman"/>
              </a:rPr>
              <a:t>Tel.</a:t>
            </a:r>
            <a:r>
              <a:rPr sz="3400" b="1" dirty="0">
                <a:solidFill>
                  <a:srgbClr val="FFFFFF"/>
                </a:solidFill>
                <a:latin typeface="Times New Roman"/>
                <a:cs typeface="Times New Roman"/>
              </a:rPr>
              <a:t>03-1234-1111</a:t>
            </a:r>
            <a:endParaRPr sz="3400" dirty="0">
              <a:latin typeface="Times New Roman"/>
              <a:cs typeface="Times New Roman"/>
            </a:endParaRPr>
          </a:p>
        </p:txBody>
      </p:sp>
      <p:sp>
        <p:nvSpPr>
          <p:cNvPr id="22" name="object 17"/>
          <p:cNvSpPr txBox="1"/>
          <p:nvPr/>
        </p:nvSpPr>
        <p:spPr>
          <a:xfrm>
            <a:off x="4093306" y="9896345"/>
            <a:ext cx="3420000" cy="1879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spc="50" dirty="0">
                <a:solidFill>
                  <a:srgbClr val="FFFFFF"/>
                </a:solidFill>
                <a:latin typeface="小塚明朝 Pro M"/>
                <a:cs typeface="小塚明朝 Pro M"/>
              </a:rPr>
              <a:t>http://www.askult.com/</a:t>
            </a:r>
            <a:r>
              <a:rPr sz="1050" spc="240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1050" spc="97" baseline="3968" dirty="0">
                <a:solidFill>
                  <a:srgbClr val="FFFFFF"/>
                </a:solidFill>
                <a:latin typeface="小塚明朝 Pro M"/>
                <a:cs typeface="小塚明朝 Pro M"/>
              </a:rPr>
              <a:t>東京都江東区豊洲</a:t>
            </a:r>
            <a:r>
              <a:rPr sz="1050" spc="75" baseline="3968" dirty="0">
                <a:solidFill>
                  <a:srgbClr val="FFFFFF"/>
                </a:solidFill>
                <a:latin typeface="小塚明朝 Pro M"/>
                <a:cs typeface="小塚明朝 Pro M"/>
              </a:rPr>
              <a:t>3-2-3</a:t>
            </a:r>
            <a:r>
              <a:rPr sz="1050" spc="-187" baseline="3968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endParaRPr sz="1050" baseline="3968" dirty="0">
              <a:latin typeface="小塚明朝 Pro M"/>
              <a:cs typeface="小塚明朝 Pro M"/>
            </a:endParaRPr>
          </a:p>
        </p:txBody>
      </p:sp>
      <p:sp>
        <p:nvSpPr>
          <p:cNvPr id="23" name="object 18"/>
          <p:cNvSpPr/>
          <p:nvPr/>
        </p:nvSpPr>
        <p:spPr>
          <a:xfrm>
            <a:off x="3972542" y="9633574"/>
            <a:ext cx="0" cy="415290"/>
          </a:xfrm>
          <a:custGeom>
            <a:avLst/>
            <a:gdLst/>
            <a:ahLst/>
            <a:cxnLst/>
            <a:rect l="l" t="t" r="r" b="b"/>
            <a:pathLst>
              <a:path h="415290">
                <a:moveTo>
                  <a:pt x="0" y="0"/>
                </a:moveTo>
                <a:lnTo>
                  <a:pt x="0" y="41487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9"/>
          <p:cNvSpPr txBox="1"/>
          <p:nvPr/>
        </p:nvSpPr>
        <p:spPr>
          <a:xfrm>
            <a:off x="2277661" y="10120419"/>
            <a:ext cx="3600000" cy="31369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JR○○○線○○○○</a:t>
            </a:r>
            <a:r>
              <a:rPr sz="700" spc="13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駅下</a:t>
            </a:r>
            <a:r>
              <a:rPr sz="700" spc="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車</a:t>
            </a:r>
            <a:r>
              <a:rPr lang="ja-JP" altLang="en-US" sz="700" spc="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　</a:t>
            </a:r>
            <a:r>
              <a:rPr sz="700" spc="2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○番出</a:t>
            </a:r>
            <a:r>
              <a:rPr sz="700" spc="85" dirty="0">
                <a:solidFill>
                  <a:srgbClr val="FFFFFF"/>
                </a:solidFill>
                <a:latin typeface="小塚明朝 Pro M"/>
                <a:cs typeface="小塚明朝 Pro M"/>
              </a:rPr>
              <a:t>口</a:t>
            </a:r>
            <a:r>
              <a:rPr sz="700" spc="15" dirty="0">
                <a:solidFill>
                  <a:srgbClr val="FFFFFF"/>
                </a:solidFill>
                <a:latin typeface="小塚明朝 Pro M"/>
                <a:cs typeface="小塚明朝 Pro M"/>
              </a:rPr>
              <a:t>よ</a:t>
            </a:r>
            <a:r>
              <a:rPr sz="700" spc="50" dirty="0">
                <a:solidFill>
                  <a:srgbClr val="FFFFFF"/>
                </a:solidFill>
                <a:latin typeface="小塚明朝 Pro M"/>
                <a:cs typeface="小塚明朝 Pro M"/>
              </a:rPr>
              <a:t>り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徒歩○</a:t>
            </a:r>
            <a:r>
              <a:rPr sz="700" spc="0" dirty="0">
                <a:solidFill>
                  <a:srgbClr val="FFFFFF"/>
                </a:solidFill>
                <a:latin typeface="小塚明朝 Pro M"/>
                <a:cs typeface="小塚明朝 Pro M"/>
              </a:rPr>
              <a:t>分</a:t>
            </a:r>
            <a:r>
              <a:rPr sz="700" spc="-55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endParaRPr sz="700" dirty="0">
              <a:latin typeface="小塚明朝 Pro M"/>
              <a:cs typeface="小塚明朝 Pro M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東</a:t>
            </a:r>
            <a:r>
              <a:rPr sz="700" spc="75" dirty="0">
                <a:solidFill>
                  <a:srgbClr val="FFFFFF"/>
                </a:solidFill>
                <a:latin typeface="小塚明朝 Pro M"/>
                <a:cs typeface="小塚明朝 Pro M"/>
              </a:rPr>
              <a:t>京</a:t>
            </a:r>
            <a:r>
              <a:rPr sz="700" spc="-25" dirty="0">
                <a:solidFill>
                  <a:srgbClr val="FFFFFF"/>
                </a:solidFill>
                <a:latin typeface="小塚明朝 Pro M"/>
                <a:cs typeface="小塚明朝 Pro M"/>
              </a:rPr>
              <a:t>メ</a:t>
            </a:r>
            <a:r>
              <a:rPr sz="700" spc="40" dirty="0">
                <a:solidFill>
                  <a:srgbClr val="FFFFFF"/>
                </a:solidFill>
                <a:latin typeface="小塚明朝 Pro M"/>
                <a:cs typeface="小塚明朝 Pro M"/>
              </a:rPr>
              <a:t>ト</a:t>
            </a:r>
            <a:r>
              <a:rPr sz="700" spc="105" dirty="0">
                <a:solidFill>
                  <a:srgbClr val="FFFFFF"/>
                </a:solidFill>
                <a:latin typeface="小塚明朝 Pro M"/>
                <a:cs typeface="小塚明朝 Pro M"/>
              </a:rPr>
              <a:t>ロ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○○線○○駅下車○</a:t>
            </a:r>
            <a:r>
              <a:rPr sz="700" spc="0" dirty="0">
                <a:solidFill>
                  <a:srgbClr val="FFFFFF"/>
                </a:solidFill>
                <a:latin typeface="小塚明朝 Pro M"/>
                <a:cs typeface="小塚明朝 Pro M"/>
              </a:rPr>
              <a:t>分</a:t>
            </a:r>
            <a:r>
              <a:rPr sz="700" spc="75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lang="ja-JP" altLang="en-US" sz="700" spc="7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　</a:t>
            </a:r>
            <a:r>
              <a:rPr sz="700" spc="135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○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番出</a:t>
            </a:r>
            <a:r>
              <a:rPr sz="700" spc="85" dirty="0">
                <a:solidFill>
                  <a:srgbClr val="FFFFFF"/>
                </a:solidFill>
                <a:latin typeface="小塚明朝 Pro M"/>
                <a:cs typeface="小塚明朝 Pro M"/>
              </a:rPr>
              <a:t>口</a:t>
            </a:r>
            <a:r>
              <a:rPr sz="700" spc="15" dirty="0">
                <a:solidFill>
                  <a:srgbClr val="FFFFFF"/>
                </a:solidFill>
                <a:latin typeface="小塚明朝 Pro M"/>
                <a:cs typeface="小塚明朝 Pro M"/>
              </a:rPr>
              <a:t>よ</a:t>
            </a:r>
            <a:r>
              <a:rPr sz="700" spc="50" dirty="0">
                <a:solidFill>
                  <a:srgbClr val="FFFFFF"/>
                </a:solidFill>
                <a:latin typeface="小塚明朝 Pro M"/>
                <a:cs typeface="小塚明朝 Pro M"/>
              </a:rPr>
              <a:t>り</a:t>
            </a:r>
            <a:r>
              <a:rPr sz="700" spc="135" dirty="0">
                <a:solidFill>
                  <a:srgbClr val="FFFFFF"/>
                </a:solidFill>
                <a:latin typeface="小塚明朝 Pro M"/>
                <a:cs typeface="小塚明朝 Pro M"/>
              </a:rPr>
              <a:t>徒歩○</a:t>
            </a:r>
            <a:r>
              <a:rPr sz="700" spc="0" dirty="0">
                <a:solidFill>
                  <a:srgbClr val="FFFFFF"/>
                </a:solidFill>
                <a:latin typeface="小塚明朝 Pro M"/>
                <a:cs typeface="小塚明朝 Pro M"/>
              </a:rPr>
              <a:t>分</a:t>
            </a:r>
            <a:r>
              <a:rPr sz="700" spc="-55" dirty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26" name="object 22"/>
          <p:cNvSpPr txBox="1"/>
          <p:nvPr/>
        </p:nvSpPr>
        <p:spPr>
          <a:xfrm>
            <a:off x="5980145" y="2097619"/>
            <a:ext cx="166864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8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日</a:t>
            </a:r>
            <a:r>
              <a:rPr sz="1050" b="1" spc="100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替</a:t>
            </a:r>
            <a:r>
              <a:rPr sz="1050" b="1" spc="-2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わ</a:t>
            </a:r>
            <a:r>
              <a:rPr sz="1050" b="1" spc="-7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り</a:t>
            </a:r>
            <a:r>
              <a:rPr sz="1050" b="1" spc="-1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ラ</a:t>
            </a:r>
            <a:r>
              <a:rPr sz="1050" b="1" spc="55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00" dirty="0" err="1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</a:t>
            </a:r>
            <a:r>
              <a:rPr sz="1050" b="1" spc="0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B</a:t>
            </a:r>
            <a:r>
              <a:rPr sz="1050" b="1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50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err="1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28" name="object 23"/>
          <p:cNvSpPr txBox="1"/>
          <p:nvPr/>
        </p:nvSpPr>
        <p:spPr>
          <a:xfrm>
            <a:off x="2343852" y="3101780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335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29" name="object 24"/>
          <p:cNvSpPr txBox="1"/>
          <p:nvPr/>
        </p:nvSpPr>
        <p:spPr>
          <a:xfrm>
            <a:off x="5980150" y="3101780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78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0" name="object 25"/>
          <p:cNvSpPr txBox="1"/>
          <p:nvPr/>
        </p:nvSpPr>
        <p:spPr>
          <a:xfrm>
            <a:off x="2343853" y="4561983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780">
              <a:lnSpc>
                <a:spcPct val="100000"/>
              </a:lnSpc>
            </a:pPr>
            <a:r>
              <a:rPr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1050</a:t>
            </a:r>
            <a:r>
              <a:rPr sz="825" spc="179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825" spc="179" baseline="25252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825" spc="15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1" name="object 26"/>
          <p:cNvSpPr txBox="1"/>
          <p:nvPr/>
        </p:nvSpPr>
        <p:spPr>
          <a:xfrm>
            <a:off x="5981499" y="4561983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6510">
              <a:lnSpc>
                <a:spcPct val="100000"/>
              </a:lnSpc>
            </a:pPr>
            <a:r>
              <a:rPr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1350</a:t>
            </a:r>
            <a:r>
              <a:rPr sz="825" spc="179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825" spc="179" baseline="25252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825" spc="15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2" name="object 27"/>
          <p:cNvSpPr txBox="1"/>
          <p:nvPr/>
        </p:nvSpPr>
        <p:spPr>
          <a:xfrm>
            <a:off x="2311200" y="5994840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4290">
              <a:lnSpc>
                <a:spcPct val="100000"/>
              </a:lnSpc>
            </a:pPr>
            <a:r>
              <a:rPr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1400" b="1" spc="28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1000</a:t>
            </a:r>
            <a:r>
              <a:rPr sz="825" spc="179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825" spc="179" baseline="25252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825" spc="15" baseline="25252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3" name="object 28"/>
          <p:cNvSpPr txBox="1"/>
          <p:nvPr/>
        </p:nvSpPr>
        <p:spPr>
          <a:xfrm>
            <a:off x="5978801" y="6045116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4" name="object 29"/>
          <p:cNvSpPr txBox="1"/>
          <p:nvPr/>
        </p:nvSpPr>
        <p:spPr>
          <a:xfrm>
            <a:off x="2343853" y="7469938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5" name="object 30"/>
          <p:cNvSpPr txBox="1"/>
          <p:nvPr/>
        </p:nvSpPr>
        <p:spPr>
          <a:xfrm>
            <a:off x="2343852" y="8933747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r>
              <a:rPr sz="550" spc="-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550" dirty="0">
              <a:latin typeface="小塚ゴシック Pro M"/>
              <a:cs typeface="小塚ゴシック Pro M"/>
            </a:endParaRPr>
          </a:p>
        </p:txBody>
      </p:sp>
      <p:sp>
        <p:nvSpPr>
          <p:cNvPr id="36" name="object 31"/>
          <p:cNvSpPr txBox="1"/>
          <p:nvPr/>
        </p:nvSpPr>
        <p:spPr>
          <a:xfrm>
            <a:off x="5980150" y="7936823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  <a:tabLst>
                <a:tab pos="1457325" algn="l"/>
              </a:tabLst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ピ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ザ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37" name="object 32"/>
          <p:cNvSpPr txBox="1"/>
          <p:nvPr/>
        </p:nvSpPr>
        <p:spPr>
          <a:xfrm>
            <a:off x="5985547" y="8933747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r>
              <a:rPr sz="550" spc="-1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550" dirty="0">
              <a:latin typeface="小塚ゴシック Pro M"/>
              <a:cs typeface="小塚ゴシック Pro M"/>
            </a:endParaRPr>
          </a:p>
        </p:txBody>
      </p:sp>
      <p:sp>
        <p:nvSpPr>
          <p:cNvPr id="38" name="object 33"/>
          <p:cNvSpPr txBox="1"/>
          <p:nvPr/>
        </p:nvSpPr>
        <p:spPr>
          <a:xfrm>
            <a:off x="2413137" y="291899"/>
            <a:ext cx="2931795" cy="28800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100" b="1" spc="5" dirty="0">
                <a:solidFill>
                  <a:srgbClr val="FFFFFF"/>
                </a:solidFill>
                <a:latin typeface="小塚明朝 Pro B"/>
                <a:cs typeface="小塚明朝 Pro B"/>
              </a:rPr>
              <a:t>2018.4.</a:t>
            </a:r>
            <a:r>
              <a:rPr sz="2100" b="1" spc="-625" dirty="0">
                <a:solidFill>
                  <a:srgbClr val="FFFFFF"/>
                </a:solidFill>
                <a:latin typeface="小塚明朝 Pro B"/>
                <a:cs typeface="小塚明朝 Pro B"/>
              </a:rPr>
              <a:t>2</a:t>
            </a:r>
            <a:r>
              <a:rPr sz="1875" b="1" spc="-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（</a:t>
            </a:r>
            <a:r>
              <a:rPr sz="1875" b="1" spc="-44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月</a:t>
            </a:r>
            <a:r>
              <a:rPr sz="1875" b="1" spc="-1072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）</a:t>
            </a:r>
            <a:r>
              <a:rPr sz="1875" b="1" spc="-30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よ</a:t>
            </a:r>
            <a:r>
              <a:rPr sz="1875" b="1" spc="-330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り</a:t>
            </a:r>
            <a:r>
              <a:rPr sz="1875" b="1" spc="-21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ラ</a:t>
            </a:r>
            <a:r>
              <a:rPr sz="1875" b="1" spc="-60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ン</a:t>
            </a:r>
            <a:r>
              <a:rPr sz="1875" b="1" spc="-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チ始</a:t>
            </a:r>
            <a:r>
              <a:rPr sz="1875" b="1" spc="-135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め</a:t>
            </a:r>
            <a:r>
              <a:rPr sz="1875" b="1" spc="-270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ま</a:t>
            </a:r>
            <a:r>
              <a:rPr sz="1875" b="1" spc="-135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し</a:t>
            </a:r>
            <a:r>
              <a:rPr sz="1875" b="1" spc="37" baseline="2222" dirty="0">
                <a:solidFill>
                  <a:srgbClr val="FFFFFF"/>
                </a:solidFill>
                <a:latin typeface="小塚明朝 Pro B"/>
                <a:cs typeface="小塚明朝 Pro B"/>
              </a:rPr>
              <a:t>た</a:t>
            </a:r>
            <a:endParaRPr sz="1875" baseline="2222" dirty="0">
              <a:latin typeface="小塚明朝 Pro B"/>
              <a:cs typeface="小塚明朝 Pro B"/>
            </a:endParaRPr>
          </a:p>
        </p:txBody>
      </p:sp>
      <p:sp>
        <p:nvSpPr>
          <p:cNvPr id="39" name="object 35"/>
          <p:cNvSpPr txBox="1"/>
          <p:nvPr/>
        </p:nvSpPr>
        <p:spPr>
          <a:xfrm>
            <a:off x="1422828" y="1233336"/>
            <a:ext cx="612140" cy="32701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50" spc="-250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sz="2050" spc="-75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</a:t>
            </a:r>
            <a:r>
              <a:rPr sz="2050" spc="-100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</a:t>
            </a:r>
            <a:r>
              <a:rPr sz="2050" spc="-55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</a:t>
            </a:r>
            <a:endParaRPr sz="2050" dirty="0">
              <a:solidFill>
                <a:srgbClr val="F3B3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object 21"/>
          <p:cNvSpPr txBox="1"/>
          <p:nvPr/>
        </p:nvSpPr>
        <p:spPr>
          <a:xfrm>
            <a:off x="2343852" y="2096012"/>
            <a:ext cx="154800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8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日</a:t>
            </a:r>
            <a:r>
              <a:rPr sz="1050" b="1" spc="9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替</a:t>
            </a:r>
            <a:r>
              <a:rPr sz="1050" b="1" spc="-2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わ</a:t>
            </a:r>
            <a:r>
              <a:rPr sz="1050" b="1" spc="-80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り</a:t>
            </a:r>
            <a:r>
              <a:rPr sz="1050" b="1" spc="-1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ラ</a:t>
            </a:r>
            <a:r>
              <a:rPr sz="1050" b="1" spc="5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95" dirty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チA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41" name="object 21"/>
          <p:cNvSpPr txBox="1"/>
          <p:nvPr/>
        </p:nvSpPr>
        <p:spPr>
          <a:xfrm>
            <a:off x="2343852" y="2321088"/>
            <a:ext cx="1548000" cy="1218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ランチプレート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+スープ+ </a:t>
            </a: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サラダ</a:t>
            </a:r>
            <a:endParaRPr sz="700" spc="80" dirty="0">
              <a:latin typeface="小塚明朝 Pro M"/>
              <a:cs typeface="小塚明朝 Pro M"/>
            </a:endParaRPr>
          </a:p>
        </p:txBody>
      </p:sp>
      <p:sp>
        <p:nvSpPr>
          <p:cNvPr id="44" name="object 21"/>
          <p:cNvSpPr txBox="1"/>
          <p:nvPr/>
        </p:nvSpPr>
        <p:spPr>
          <a:xfrm>
            <a:off x="2343852" y="2496395"/>
            <a:ext cx="1548000" cy="3049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6045" marR="17780" indent="-88265">
              <a:lnSpc>
                <a:spcPct val="135000"/>
              </a:lnSpc>
            </a:pPr>
            <a:r>
              <a:rPr sz="700" spc="-2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※</a:t>
            </a:r>
            <a:r>
              <a:rPr sz="700" spc="-2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日</a:t>
            </a:r>
            <a:r>
              <a:rPr sz="700" spc="-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替</a:t>
            </a:r>
            <a:r>
              <a:rPr sz="700" spc="-9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わ</a:t>
            </a:r>
            <a:r>
              <a:rPr sz="700" spc="-11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り</a:t>
            </a:r>
            <a:r>
              <a:rPr sz="700" spc="-2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-4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す</a:t>
            </a:r>
            <a:r>
              <a:rPr sz="700" spc="-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の</a:t>
            </a:r>
            <a:r>
              <a:rPr sz="700" spc="-1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内</a:t>
            </a:r>
            <a:r>
              <a:rPr sz="700" spc="-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容</a:t>
            </a:r>
            <a:r>
              <a:rPr sz="700" spc="-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-7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-114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-10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ッ</a:t>
            </a:r>
            <a:r>
              <a:rPr sz="700" spc="-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フに</a:t>
            </a:r>
            <a:r>
              <a:rPr lang="en-US" sz="700" spc="-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   </a:t>
            </a:r>
            <a:r>
              <a:rPr sz="700" spc="-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10" dirty="0">
                <a:solidFill>
                  <a:srgbClr val="412312"/>
                </a:solidFill>
                <a:latin typeface="小塚明朝 Pro M"/>
                <a:cs typeface="小塚明朝 Pro M"/>
              </a:rPr>
              <a:t>お尋</a:t>
            </a:r>
            <a:r>
              <a:rPr sz="700" spc="-60" dirty="0">
                <a:solidFill>
                  <a:srgbClr val="412312"/>
                </a:solidFill>
                <a:latin typeface="小塚明朝 Pro M"/>
                <a:cs typeface="小塚明朝 Pro M"/>
              </a:rPr>
              <a:t>ね</a:t>
            </a:r>
            <a:r>
              <a:rPr sz="700" spc="-130" dirty="0">
                <a:solidFill>
                  <a:srgbClr val="412312"/>
                </a:solidFill>
                <a:latin typeface="小塚明朝 Pro M"/>
                <a:cs typeface="小塚明朝 Pro M"/>
              </a:rPr>
              <a:t>く</a:t>
            </a:r>
            <a:r>
              <a:rPr sz="700" spc="-35" dirty="0">
                <a:solidFill>
                  <a:srgbClr val="412312"/>
                </a:solidFill>
                <a:latin typeface="小塚明朝 Pro M"/>
                <a:cs typeface="小塚明朝 Pro M"/>
              </a:rPr>
              <a:t>だ</a:t>
            </a:r>
            <a:r>
              <a:rPr sz="700" spc="-50" dirty="0">
                <a:solidFill>
                  <a:srgbClr val="412312"/>
                </a:solidFill>
                <a:latin typeface="小塚明朝 Pro M"/>
                <a:cs typeface="小塚明朝 Pro M"/>
              </a:rPr>
              <a:t>さ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い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。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45" name="object 23"/>
          <p:cNvSpPr txBox="1"/>
          <p:nvPr/>
        </p:nvSpPr>
        <p:spPr>
          <a:xfrm>
            <a:off x="2343852" y="3558070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335">
              <a:lnSpc>
                <a:spcPct val="100000"/>
              </a:lnSpc>
              <a:tabLst>
                <a:tab pos="1452245" algn="l"/>
              </a:tabLst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ハ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0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バ</a:t>
            </a: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ガ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48" name="object 23"/>
          <p:cNvSpPr txBox="1"/>
          <p:nvPr/>
        </p:nvSpPr>
        <p:spPr>
          <a:xfrm>
            <a:off x="2343852" y="3782687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ハンバーガー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 ポテト+ドリンク</a:t>
            </a:r>
            <a:endParaRPr sz="700" spc="80" dirty="0">
              <a:latin typeface="小塚明朝 Pro M"/>
              <a:cs typeface="小塚明朝 Pro M"/>
            </a:endParaRPr>
          </a:p>
        </p:txBody>
      </p:sp>
      <p:sp>
        <p:nvSpPr>
          <p:cNvPr id="49" name="object 25"/>
          <p:cNvSpPr txBox="1"/>
          <p:nvPr/>
        </p:nvSpPr>
        <p:spPr>
          <a:xfrm>
            <a:off x="2343853" y="501388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780">
              <a:lnSpc>
                <a:spcPct val="100000"/>
              </a:lnSpc>
              <a:tabLst>
                <a:tab pos="1457325" algn="l"/>
              </a:tabLst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ハ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0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バ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グ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0" name="object 25"/>
          <p:cNvSpPr txBox="1"/>
          <p:nvPr/>
        </p:nvSpPr>
        <p:spPr>
          <a:xfrm>
            <a:off x="2343853" y="5221824"/>
            <a:ext cx="1548000" cy="2689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205104" indent="4445">
              <a:lnSpc>
                <a:spcPct val="118100"/>
              </a:lnSpc>
            </a:pPr>
            <a:r>
              <a:rPr sz="700" spc="114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ハ</a:t>
            </a: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12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バ</a:t>
            </a:r>
            <a:r>
              <a:rPr sz="700" spc="6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グ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7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サ</a:t>
            </a:r>
            <a:r>
              <a:rPr sz="700" spc="40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ダ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10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55" dirty="0">
                <a:solidFill>
                  <a:srgbClr val="412312"/>
                </a:solidFill>
                <a:latin typeface="小塚明朝 Pro M"/>
                <a:cs typeface="小塚明朝 Pro M"/>
              </a:rPr>
              <a:t>イ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ス 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ま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た</a:t>
            </a:r>
            <a:r>
              <a:rPr sz="700" spc="125" dirty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114" dirty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1" name="object 27"/>
          <p:cNvSpPr txBox="1"/>
          <p:nvPr/>
        </p:nvSpPr>
        <p:spPr>
          <a:xfrm>
            <a:off x="2343852" y="646753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73200" algn="l"/>
              </a:tabLst>
            </a:pPr>
            <a:r>
              <a:rPr sz="1050" b="1" spc="-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ト</a:t>
            </a:r>
            <a:r>
              <a:rPr sz="1050" b="1" spc="-8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マ</a:t>
            </a:r>
            <a:r>
              <a:rPr sz="1050" b="1" spc="1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パ</a:t>
            </a:r>
            <a:r>
              <a:rPr sz="1050" b="1" spc="-1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ス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タ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2" name="object 27"/>
          <p:cNvSpPr txBox="1"/>
          <p:nvPr/>
        </p:nvSpPr>
        <p:spPr>
          <a:xfrm>
            <a:off x="2343852" y="6695321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3020">
              <a:lnSpc>
                <a:spcPct val="100000"/>
              </a:lnSpc>
            </a:pP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5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9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1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プ</a:t>
            </a:r>
            <a:r>
              <a:rPr sz="700" spc="25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3" name="object 29"/>
          <p:cNvSpPr txBox="1"/>
          <p:nvPr/>
        </p:nvSpPr>
        <p:spPr>
          <a:xfrm>
            <a:off x="2343853" y="7936823"/>
            <a:ext cx="1548000" cy="33791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ペ</a:t>
            </a:r>
            <a:r>
              <a:rPr sz="1050" b="1" spc="4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ペ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ロ</a:t>
            </a:r>
            <a:r>
              <a:rPr sz="1050" b="1" spc="3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6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</a:t>
            </a:r>
            <a:r>
              <a:rPr sz="1050" b="1" spc="-3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ノ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4" name="object 29"/>
          <p:cNvSpPr txBox="1"/>
          <p:nvPr/>
        </p:nvSpPr>
        <p:spPr>
          <a:xfrm>
            <a:off x="2343853" y="8162605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5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9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1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プ</a:t>
            </a:r>
            <a:r>
              <a:rPr sz="700" spc="25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7" name="object 21"/>
          <p:cNvSpPr txBox="1"/>
          <p:nvPr/>
        </p:nvSpPr>
        <p:spPr>
          <a:xfrm>
            <a:off x="5980145" y="2321088"/>
            <a:ext cx="1548000" cy="12182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ランチプレート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+スープ+ </a:t>
            </a: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サラダ</a:t>
            </a:r>
            <a:endParaRPr sz="700" spc="80" dirty="0">
              <a:latin typeface="小塚明朝 Pro M"/>
              <a:cs typeface="小塚明朝 Pro M"/>
            </a:endParaRPr>
          </a:p>
        </p:txBody>
      </p:sp>
      <p:sp>
        <p:nvSpPr>
          <p:cNvPr id="58" name="object 21"/>
          <p:cNvSpPr txBox="1"/>
          <p:nvPr/>
        </p:nvSpPr>
        <p:spPr>
          <a:xfrm>
            <a:off x="5980145" y="2496395"/>
            <a:ext cx="1548000" cy="3049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6045" marR="17780" indent="-88265">
              <a:lnSpc>
                <a:spcPct val="135000"/>
              </a:lnSpc>
            </a:pPr>
            <a:r>
              <a:rPr sz="700" spc="-2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※</a:t>
            </a:r>
            <a:r>
              <a:rPr sz="700" spc="-2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日</a:t>
            </a:r>
            <a:r>
              <a:rPr sz="700" spc="-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替</a:t>
            </a:r>
            <a:r>
              <a:rPr sz="700" spc="-9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わ</a:t>
            </a:r>
            <a:r>
              <a:rPr sz="700" spc="-11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り</a:t>
            </a:r>
            <a:r>
              <a:rPr sz="700" spc="-2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-4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す</a:t>
            </a:r>
            <a:r>
              <a:rPr sz="700" spc="-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の</a:t>
            </a:r>
            <a:r>
              <a:rPr sz="700" spc="-1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内</a:t>
            </a:r>
            <a:r>
              <a:rPr sz="700" spc="-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容</a:t>
            </a:r>
            <a:r>
              <a:rPr sz="700" spc="-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-7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-114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-105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ッ</a:t>
            </a:r>
            <a:r>
              <a:rPr sz="700" spc="-30" dirty="0" err="1" smtClean="0">
                <a:solidFill>
                  <a:srgbClr val="412312"/>
                </a:solidFill>
                <a:latin typeface="小塚明朝 Pro M"/>
                <a:cs typeface="小塚明朝 Pro M"/>
              </a:rPr>
              <a:t>フに</a:t>
            </a:r>
            <a:r>
              <a:rPr lang="en-US" sz="700" spc="-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    </a:t>
            </a:r>
            <a:r>
              <a:rPr sz="700" spc="-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10" dirty="0">
                <a:solidFill>
                  <a:srgbClr val="412312"/>
                </a:solidFill>
                <a:latin typeface="小塚明朝 Pro M"/>
                <a:cs typeface="小塚明朝 Pro M"/>
              </a:rPr>
              <a:t>お尋</a:t>
            </a:r>
            <a:r>
              <a:rPr sz="700" spc="-60" dirty="0">
                <a:solidFill>
                  <a:srgbClr val="412312"/>
                </a:solidFill>
                <a:latin typeface="小塚明朝 Pro M"/>
                <a:cs typeface="小塚明朝 Pro M"/>
              </a:rPr>
              <a:t>ね</a:t>
            </a:r>
            <a:r>
              <a:rPr sz="700" spc="-130" dirty="0">
                <a:solidFill>
                  <a:srgbClr val="412312"/>
                </a:solidFill>
                <a:latin typeface="小塚明朝 Pro M"/>
                <a:cs typeface="小塚明朝 Pro M"/>
              </a:rPr>
              <a:t>く</a:t>
            </a:r>
            <a:r>
              <a:rPr sz="700" spc="-35" dirty="0">
                <a:solidFill>
                  <a:srgbClr val="412312"/>
                </a:solidFill>
                <a:latin typeface="小塚明朝 Pro M"/>
                <a:cs typeface="小塚明朝 Pro M"/>
              </a:rPr>
              <a:t>だ</a:t>
            </a:r>
            <a:r>
              <a:rPr sz="700" spc="-50" dirty="0">
                <a:solidFill>
                  <a:srgbClr val="412312"/>
                </a:solidFill>
                <a:latin typeface="小塚明朝 Pro M"/>
                <a:cs typeface="小塚明朝 Pro M"/>
              </a:rPr>
              <a:t>さ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い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。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59" name="object 24"/>
          <p:cNvSpPr txBox="1"/>
          <p:nvPr/>
        </p:nvSpPr>
        <p:spPr>
          <a:xfrm>
            <a:off x="5980150" y="354117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ビ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-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フ</a:t>
            </a:r>
            <a:r>
              <a:rPr sz="1050" b="1" spc="1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ス</a:t>
            </a:r>
            <a:r>
              <a:rPr sz="1050" b="1" spc="5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テ</a:t>
            </a:r>
            <a:r>
              <a:rPr sz="1050" b="1" spc="6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4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キ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0" name="object 24"/>
          <p:cNvSpPr txBox="1"/>
          <p:nvPr/>
        </p:nvSpPr>
        <p:spPr>
          <a:xfrm>
            <a:off x="5980150" y="3772112"/>
            <a:ext cx="1548000" cy="2689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220345" indent="1270">
              <a:lnSpc>
                <a:spcPct val="1181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ステーキ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+サラダ+ ライス 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ま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た</a:t>
            </a:r>
            <a:r>
              <a:rPr sz="700" spc="125" dirty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114" dirty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3" name="object 26"/>
          <p:cNvSpPr txBox="1"/>
          <p:nvPr/>
        </p:nvSpPr>
        <p:spPr>
          <a:xfrm>
            <a:off x="5981499" y="5221824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5240">
              <a:lnSpc>
                <a:spcPct val="100000"/>
              </a:lnSpc>
            </a:pPr>
            <a:r>
              <a:rPr sz="700" spc="114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チ</a:t>
            </a:r>
            <a:r>
              <a:rPr sz="700" spc="7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キ</a:t>
            </a:r>
            <a:r>
              <a:rPr sz="700" spc="12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13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南蛮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7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サ</a:t>
            </a:r>
            <a:r>
              <a:rPr sz="700" spc="40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ダ</a:t>
            </a:r>
            <a:r>
              <a:rPr sz="7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-10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ラ</a:t>
            </a:r>
            <a:r>
              <a:rPr sz="700" spc="55" dirty="0">
                <a:solidFill>
                  <a:srgbClr val="412312"/>
                </a:solidFill>
                <a:latin typeface="小塚明朝 Pro M"/>
                <a:cs typeface="小塚明朝 Pro M"/>
              </a:rPr>
              <a:t>イ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4" name="object 26"/>
          <p:cNvSpPr txBox="1"/>
          <p:nvPr/>
        </p:nvSpPr>
        <p:spPr>
          <a:xfrm>
            <a:off x="5981499" y="501388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55420" algn="l"/>
              </a:tabLst>
            </a:pP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チ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キ</a:t>
            </a:r>
            <a:r>
              <a:rPr sz="1050" b="1" spc="6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ン</a:t>
            </a:r>
            <a:r>
              <a:rPr sz="1050" b="1" spc="110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南</a:t>
            </a: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蛮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6" name="object 28"/>
          <p:cNvSpPr txBox="1"/>
          <p:nvPr/>
        </p:nvSpPr>
        <p:spPr>
          <a:xfrm>
            <a:off x="5978801" y="6467538"/>
            <a:ext cx="1548000" cy="176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58595" algn="l"/>
              </a:tabLst>
            </a:pP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カ</a:t>
            </a:r>
            <a:r>
              <a:rPr sz="1050" b="1" spc="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ル</a:t>
            </a:r>
            <a:r>
              <a:rPr sz="1050" b="1" spc="3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ボ</a:t>
            </a:r>
            <a:r>
              <a:rPr sz="1050" b="1" spc="4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ナ</a:t>
            </a:r>
            <a:r>
              <a:rPr sz="1050" b="1" spc="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ー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ラ</a:t>
            </a:r>
            <a:r>
              <a:rPr sz="1050" b="1" spc="-2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セ</a:t>
            </a:r>
            <a:r>
              <a:rPr sz="1050" b="1" spc="-17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ッ</a:t>
            </a:r>
            <a:r>
              <a:rPr sz="1050" b="1" spc="5" dirty="0" smtClean="0">
                <a:solidFill>
                  <a:srgbClr val="412312"/>
                </a:solidFill>
                <a:uFill>
                  <a:solidFill>
                    <a:srgbClr val="412312"/>
                  </a:solidFill>
                </a:uFill>
                <a:latin typeface="小塚ゴシック Pro B"/>
                <a:cs typeface="小塚ゴシック Pro B"/>
              </a:rPr>
              <a:t>ト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7" name="object 27"/>
          <p:cNvSpPr txBox="1"/>
          <p:nvPr/>
        </p:nvSpPr>
        <p:spPr>
          <a:xfrm>
            <a:off x="5978800" y="6695321"/>
            <a:ext cx="15480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3020">
              <a:lnSpc>
                <a:spcPct val="100000"/>
              </a:lnSpc>
            </a:pP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パ</a:t>
            </a:r>
            <a:r>
              <a:rPr sz="700" spc="5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9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100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10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75" dirty="0">
                <a:solidFill>
                  <a:srgbClr val="412312"/>
                </a:solidFill>
                <a:latin typeface="小塚明朝 Pro M"/>
                <a:cs typeface="小塚明朝 Pro M"/>
              </a:rPr>
              <a:t>ー</a:t>
            </a:r>
            <a:r>
              <a:rPr sz="700" spc="135" dirty="0">
                <a:solidFill>
                  <a:srgbClr val="412312"/>
                </a:solidFill>
                <a:latin typeface="小塚明朝 Pro M"/>
                <a:cs typeface="小塚明朝 Pro M"/>
              </a:rPr>
              <a:t>プ</a:t>
            </a:r>
            <a:r>
              <a:rPr sz="700" spc="25" dirty="0">
                <a:solidFill>
                  <a:srgbClr val="412312"/>
                </a:solidFill>
                <a:latin typeface="小塚明朝 Pro M"/>
                <a:cs typeface="小塚明朝 Pro M"/>
              </a:rPr>
              <a:t>+</a:t>
            </a:r>
            <a:r>
              <a:rPr sz="700" spc="5" dirty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8" name="object 29"/>
          <p:cNvSpPr txBox="1"/>
          <p:nvPr/>
        </p:nvSpPr>
        <p:spPr>
          <a:xfrm>
            <a:off x="5978801" y="7469938"/>
            <a:ext cx="1548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¥</a:t>
            </a:r>
            <a:r>
              <a:rPr lang="en-US" sz="2100" b="1" spc="419" baseline="-992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980</a:t>
            </a:r>
            <a:r>
              <a:rPr sz="550" spc="12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（</a:t>
            </a:r>
            <a:r>
              <a:rPr sz="550" spc="1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税抜</a:t>
            </a:r>
            <a:r>
              <a:rPr sz="550" spc="1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）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69" name="object 31"/>
          <p:cNvSpPr txBox="1"/>
          <p:nvPr/>
        </p:nvSpPr>
        <p:spPr>
          <a:xfrm>
            <a:off x="5980150" y="8482850"/>
            <a:ext cx="1548000" cy="23660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6045" marR="12065" indent="-88265">
              <a:lnSpc>
                <a:spcPct val="102899"/>
              </a:lnSpc>
            </a:pPr>
            <a:r>
              <a:rPr sz="700" spc="-2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※</a:t>
            </a:r>
            <a:r>
              <a:rPr sz="700" spc="-20" dirty="0">
                <a:solidFill>
                  <a:srgbClr val="412312"/>
                </a:solidFill>
                <a:latin typeface="小塚明朝 Pro M"/>
                <a:cs typeface="小塚明朝 Pro M"/>
              </a:rPr>
              <a:t>日</a:t>
            </a:r>
            <a:r>
              <a:rPr sz="700" spc="-5" dirty="0">
                <a:solidFill>
                  <a:srgbClr val="412312"/>
                </a:solidFill>
                <a:latin typeface="小塚明朝 Pro M"/>
                <a:cs typeface="小塚明朝 Pro M"/>
              </a:rPr>
              <a:t>替</a:t>
            </a:r>
            <a:r>
              <a:rPr sz="700" spc="-90" dirty="0">
                <a:solidFill>
                  <a:srgbClr val="412312"/>
                </a:solidFill>
                <a:latin typeface="小塚明朝 Pro M"/>
                <a:cs typeface="小塚明朝 Pro M"/>
              </a:rPr>
              <a:t>わ</a:t>
            </a:r>
            <a:r>
              <a:rPr sz="700" spc="-110" dirty="0">
                <a:solidFill>
                  <a:srgbClr val="412312"/>
                </a:solidFill>
                <a:latin typeface="小塚明朝 Pro M"/>
                <a:cs typeface="小塚明朝 Pro M"/>
              </a:rPr>
              <a:t>り</a:t>
            </a:r>
            <a:r>
              <a:rPr sz="700" spc="-20" dirty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-40" dirty="0">
                <a:solidFill>
                  <a:srgbClr val="412312"/>
                </a:solidFill>
                <a:latin typeface="小塚明朝 Pro M"/>
                <a:cs typeface="小塚明朝 Pro M"/>
              </a:rPr>
              <a:t>す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の</a:t>
            </a:r>
            <a:r>
              <a:rPr sz="700" spc="-10" dirty="0">
                <a:solidFill>
                  <a:srgbClr val="412312"/>
                </a:solidFill>
                <a:latin typeface="小塚明朝 Pro M"/>
                <a:cs typeface="小塚明朝 Pro M"/>
              </a:rPr>
              <a:t>で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内</a:t>
            </a:r>
            <a:r>
              <a:rPr sz="700" spc="-5" dirty="0">
                <a:solidFill>
                  <a:srgbClr val="412312"/>
                </a:solidFill>
                <a:latin typeface="小塚明朝 Pro M"/>
                <a:cs typeface="小塚明朝 Pro M"/>
              </a:rPr>
              <a:t>容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-75" dirty="0">
                <a:solidFill>
                  <a:srgbClr val="412312"/>
                </a:solidFill>
                <a:latin typeface="小塚明朝 Pro M"/>
                <a:cs typeface="小塚明朝 Pro M"/>
              </a:rPr>
              <a:t>ス</a:t>
            </a:r>
            <a:r>
              <a:rPr sz="700" spc="-114" dirty="0">
                <a:solidFill>
                  <a:srgbClr val="412312"/>
                </a:solidFill>
                <a:latin typeface="小塚明朝 Pro M"/>
                <a:cs typeface="小塚明朝 Pro M"/>
              </a:rPr>
              <a:t>タ</a:t>
            </a:r>
            <a:r>
              <a:rPr sz="700" spc="-105" dirty="0">
                <a:solidFill>
                  <a:srgbClr val="412312"/>
                </a:solidFill>
                <a:latin typeface="小塚明朝 Pro M"/>
                <a:cs typeface="小塚明朝 Pro M"/>
              </a:rPr>
              <a:t>ッ</a:t>
            </a:r>
            <a:r>
              <a:rPr sz="700" spc="-30" dirty="0">
                <a:solidFill>
                  <a:srgbClr val="412312"/>
                </a:solidFill>
                <a:latin typeface="小塚明朝 Pro M"/>
                <a:cs typeface="小塚明朝 Pro M"/>
              </a:rPr>
              <a:t>フに </a:t>
            </a:r>
            <a:endParaRPr lang="en-US" sz="700" spc="-30" dirty="0" smtClean="0">
              <a:solidFill>
                <a:srgbClr val="412312"/>
              </a:solidFill>
              <a:latin typeface="小塚明朝 Pro M"/>
              <a:cs typeface="小塚明朝 Pro M"/>
            </a:endParaRPr>
          </a:p>
          <a:p>
            <a:pPr marL="106045" marR="12065" indent="-88265">
              <a:lnSpc>
                <a:spcPct val="102899"/>
              </a:lnSpc>
            </a:pPr>
            <a:r>
              <a:rPr lang="ja-JP" altLang="en-US" sz="700" spc="10" dirty="0">
                <a:solidFill>
                  <a:srgbClr val="412312"/>
                </a:solidFill>
                <a:latin typeface="小塚明朝 Pro M"/>
                <a:cs typeface="小塚明朝 Pro M"/>
              </a:rPr>
              <a:t> </a:t>
            </a:r>
            <a:r>
              <a:rPr lang="ja-JP" altLang="en-US" sz="700" spc="1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   </a:t>
            </a:r>
            <a:r>
              <a:rPr sz="700" spc="1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お尋</a:t>
            </a:r>
            <a:r>
              <a:rPr sz="700" spc="-6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ね</a:t>
            </a:r>
            <a:r>
              <a:rPr sz="700" spc="-1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く</a:t>
            </a:r>
            <a:r>
              <a:rPr sz="700" spc="-3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だ</a:t>
            </a:r>
            <a:r>
              <a:rPr sz="700" spc="-5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さ</a:t>
            </a:r>
            <a:r>
              <a:rPr sz="700" spc="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い</a:t>
            </a:r>
            <a:r>
              <a:rPr sz="700" spc="0" dirty="0">
                <a:solidFill>
                  <a:srgbClr val="412312"/>
                </a:solidFill>
                <a:latin typeface="小塚明朝 Pro M"/>
                <a:cs typeface="小塚明朝 Pro M"/>
              </a:rPr>
              <a:t>。</a:t>
            </a:r>
            <a:endParaRPr sz="700" dirty="0">
              <a:latin typeface="小塚明朝 Pro M"/>
              <a:cs typeface="小塚明朝 Pro M"/>
            </a:endParaRPr>
          </a:p>
        </p:txBody>
      </p:sp>
      <p:sp>
        <p:nvSpPr>
          <p:cNvPr id="70" name="object 31"/>
          <p:cNvSpPr txBox="1"/>
          <p:nvPr/>
        </p:nvSpPr>
        <p:spPr>
          <a:xfrm>
            <a:off x="5980150" y="8142826"/>
            <a:ext cx="1548000" cy="26891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111125" indent="2540">
              <a:lnSpc>
                <a:spcPct val="118100"/>
              </a:lnSpc>
            </a:pPr>
            <a:r>
              <a:rPr sz="700" spc="8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日替わりピザ</a:t>
            </a:r>
            <a:r>
              <a:rPr sz="700" spc="80" dirty="0">
                <a:solidFill>
                  <a:srgbClr val="412312"/>
                </a:solidFill>
                <a:latin typeface="小塚明朝 Pro M"/>
                <a:cs typeface="小塚明朝 Pro M"/>
              </a:rPr>
              <a:t>+ サラダ+ スープ </a:t>
            </a:r>
            <a:r>
              <a:rPr sz="700" spc="7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ま</a:t>
            </a:r>
            <a:r>
              <a:rPr sz="700" spc="10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た</a:t>
            </a:r>
            <a:r>
              <a:rPr sz="700" spc="2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は</a:t>
            </a:r>
            <a:r>
              <a:rPr sz="700" spc="5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ドリ</a:t>
            </a:r>
            <a:r>
              <a:rPr sz="700" spc="3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ン</a:t>
            </a:r>
            <a:r>
              <a:rPr sz="700" spc="0" dirty="0" smtClean="0">
                <a:solidFill>
                  <a:srgbClr val="412312"/>
                </a:solidFill>
                <a:latin typeface="小塚明朝 Pro M"/>
                <a:cs typeface="小塚明朝 Pro M"/>
              </a:rPr>
              <a:t>ク</a:t>
            </a:r>
            <a:endParaRPr sz="700" dirty="0">
              <a:latin typeface="小塚明朝 Pro M"/>
              <a:cs typeface="小塚明朝 Pro M"/>
            </a:endParaRPr>
          </a:p>
        </p:txBody>
      </p:sp>
      <p:pic>
        <p:nvPicPr>
          <p:cNvPr id="71" name="図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3730786"/>
            <a:ext cx="1444755" cy="15240"/>
          </a:xfrm>
          <a:prstGeom prst="rect">
            <a:avLst/>
          </a:prstGeom>
        </p:spPr>
      </p:pic>
      <p:pic>
        <p:nvPicPr>
          <p:cNvPr id="72" name="図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5197598"/>
            <a:ext cx="1444755" cy="15240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6654885"/>
            <a:ext cx="1444755" cy="15240"/>
          </a:xfrm>
          <a:prstGeom prst="rect">
            <a:avLst/>
          </a:prstGeom>
        </p:spPr>
      </p:pic>
      <p:pic>
        <p:nvPicPr>
          <p:cNvPr id="74" name="図 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9" y="8114430"/>
            <a:ext cx="1444755" cy="15240"/>
          </a:xfrm>
          <a:prstGeom prst="rect">
            <a:avLst/>
          </a:prstGeom>
        </p:spPr>
      </p:pic>
      <p:pic>
        <p:nvPicPr>
          <p:cNvPr id="75" name="図 7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2283024"/>
            <a:ext cx="1444755" cy="15240"/>
          </a:xfrm>
          <a:prstGeom prst="rect">
            <a:avLst/>
          </a:prstGeom>
        </p:spPr>
      </p:pic>
      <p:pic>
        <p:nvPicPr>
          <p:cNvPr id="76" name="図 7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3730786"/>
            <a:ext cx="1444755" cy="15240"/>
          </a:xfrm>
          <a:prstGeom prst="rect">
            <a:avLst/>
          </a:prstGeom>
        </p:spPr>
      </p:pic>
      <p:pic>
        <p:nvPicPr>
          <p:cNvPr id="77" name="図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5197598"/>
            <a:ext cx="1444755" cy="15240"/>
          </a:xfrm>
          <a:prstGeom prst="rect">
            <a:avLst/>
          </a:prstGeom>
        </p:spPr>
      </p:pic>
      <p:pic>
        <p:nvPicPr>
          <p:cNvPr id="78" name="図 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6654885"/>
            <a:ext cx="1444755" cy="15240"/>
          </a:xfrm>
          <a:prstGeom prst="rect">
            <a:avLst/>
          </a:prstGeom>
        </p:spPr>
      </p:pic>
      <p:pic>
        <p:nvPicPr>
          <p:cNvPr id="79" name="図 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247" y="8114430"/>
            <a:ext cx="1444755" cy="15240"/>
          </a:xfrm>
          <a:prstGeom prst="rect">
            <a:avLst/>
          </a:prstGeom>
        </p:spPr>
      </p:pic>
      <p:sp>
        <p:nvSpPr>
          <p:cNvPr id="80" name="object 34"/>
          <p:cNvSpPr txBox="1"/>
          <p:nvPr/>
        </p:nvSpPr>
        <p:spPr>
          <a:xfrm>
            <a:off x="1478297" y="1017422"/>
            <a:ext cx="497840" cy="32701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50" spc="-315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</a:t>
            </a:r>
            <a:r>
              <a:rPr sz="2050" spc="-45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sz="2050" spc="-20" dirty="0">
                <a:solidFill>
                  <a:srgbClr val="F3B3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</a:t>
            </a:r>
            <a:endParaRPr sz="2050" dirty="0">
              <a:solidFill>
                <a:srgbClr val="F3B3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object 14"/>
          <p:cNvSpPr txBox="1"/>
          <p:nvPr/>
        </p:nvSpPr>
        <p:spPr>
          <a:xfrm>
            <a:off x="2286110" y="9544974"/>
            <a:ext cx="1620000" cy="405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spc="-11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Cafe</a:t>
            </a:r>
            <a:r>
              <a:rPr sz="2550" spc="-16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sz="2550" spc="-125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Askul</a:t>
            </a:r>
            <a:endParaRPr sz="25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93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askul_lunchmenu_a</Template>
  <TotalTime>102</TotalTime>
  <Words>300</Words>
  <Application>Microsoft Office PowerPoint</Application>
  <PresentationFormat>ユーザー設定</PresentationFormat>
  <Paragraphs>71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4" baseType="lpstr">
      <vt:lpstr>HG丸ｺﾞｼｯｸM-PRO</vt:lpstr>
      <vt:lpstr>ＭＳ Ｐゴシック</vt:lpstr>
      <vt:lpstr>小塚ゴシック Pro B</vt:lpstr>
      <vt:lpstr>小塚ゴシック Pro M</vt:lpstr>
      <vt:lpstr>小塚明朝 Pro B</vt:lpstr>
      <vt:lpstr>小塚明朝 Pro M</vt:lpstr>
      <vt:lpstr>Arial</vt:lpstr>
      <vt:lpstr>Calibri</vt:lpstr>
      <vt:lpstr>Calibri Light</vt:lpstr>
      <vt:lpstr>Segoe UI</vt:lpstr>
      <vt:lpstr>Times New Roman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7</cp:revision>
  <cp:lastPrinted>2018-04-09T04:37:47Z</cp:lastPrinted>
  <dcterms:created xsi:type="dcterms:W3CDTF">2018-04-02T02:34:32Z</dcterms:created>
  <dcterms:modified xsi:type="dcterms:W3CDTF">2018-04-09T04:43:58Z</dcterms:modified>
</cp:coreProperties>
</file>