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5" r:id="rId3"/>
  </p:sldIdLst>
  <p:sldSz cx="7775575" cy="10907713"/>
  <p:notesSz cx="6797675" cy="9926638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1F20"/>
    <a:srgbClr val="683090"/>
    <a:srgbClr val="682C00"/>
    <a:srgbClr val="E8D6BB"/>
    <a:srgbClr val="C9CACA"/>
    <a:srgbClr val="231815"/>
    <a:srgbClr val="604C3F"/>
    <a:srgbClr val="595757"/>
    <a:srgbClr val="A48B78"/>
    <a:srgbClr val="7A6A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8597" autoAdjust="0"/>
  </p:normalViewPr>
  <p:slideViewPr>
    <p:cSldViewPr snapToGrid="0">
      <p:cViewPr varScale="1">
        <p:scale>
          <a:sx n="80" d="100"/>
          <a:sy n="80" d="100"/>
        </p:scale>
        <p:origin x="1944" y="90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-2982" y="-102"/>
      </p:cViewPr>
      <p:guideLst>
        <p:guide orient="horz" pos="3126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151" cy="496107"/>
          </a:xfrm>
          <a:prstGeom prst="rect">
            <a:avLst/>
          </a:prstGeom>
        </p:spPr>
        <p:txBody>
          <a:bodyPr vert="horz" lIns="86043" tIns="43022" rIns="86043" bIns="43022" rtlCol="0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0051" y="0"/>
            <a:ext cx="2946151" cy="496107"/>
          </a:xfrm>
          <a:prstGeom prst="rect">
            <a:avLst/>
          </a:prstGeom>
        </p:spPr>
        <p:txBody>
          <a:bodyPr vert="horz" lIns="86043" tIns="43022" rIns="86043" bIns="43022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2018/4/9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429025"/>
            <a:ext cx="2946151" cy="496106"/>
          </a:xfrm>
          <a:prstGeom prst="rect">
            <a:avLst/>
          </a:prstGeom>
        </p:spPr>
        <p:txBody>
          <a:bodyPr vert="horz" lIns="86043" tIns="43022" rIns="86043" bIns="43022" rtlCol="0" anchor="b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0051" y="9429025"/>
            <a:ext cx="2946151" cy="496106"/>
          </a:xfrm>
          <a:prstGeom prst="rect">
            <a:avLst/>
          </a:prstGeom>
        </p:spPr>
        <p:txBody>
          <a:bodyPr vert="horz" lIns="86043" tIns="43022" rIns="86043" bIns="43022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8055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8055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2018/4/9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907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7"/>
            <a:ext cx="5438140" cy="3908614"/>
          </a:xfrm>
          <a:prstGeom prst="rect">
            <a:avLst/>
          </a:prstGeom>
        </p:spPr>
        <p:txBody>
          <a:bodyPr vert="horz" lIns="91430" tIns="45715" rIns="91430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428587"/>
            <a:ext cx="2945659" cy="498054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6" y="9428587"/>
            <a:ext cx="2945659" cy="498054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eaLnBrk="1" fontAlgn="base" hangingPunct="1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" t="3445" r="6123" b="625"/>
          <a:stretch/>
        </p:blipFill>
        <p:spPr>
          <a:xfrm>
            <a:off x="-36425" y="-22302"/>
            <a:ext cx="7812000" cy="10930014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425" y="2263985"/>
            <a:ext cx="1709931" cy="6400813"/>
          </a:xfrm>
          <a:prstGeom prst="rect">
            <a:avLst/>
          </a:prstGeom>
        </p:spPr>
      </p:pic>
      <p:sp>
        <p:nvSpPr>
          <p:cNvPr id="9" name="object 2"/>
          <p:cNvSpPr txBox="1"/>
          <p:nvPr/>
        </p:nvSpPr>
        <p:spPr>
          <a:xfrm>
            <a:off x="488660" y="7895636"/>
            <a:ext cx="161583" cy="2772000"/>
          </a:xfrm>
          <a:prstGeom prst="rect">
            <a:avLst/>
          </a:prstGeom>
        </p:spPr>
        <p:txBody>
          <a:bodyPr vert="vert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1050" spc="50" dirty="0">
                <a:solidFill>
                  <a:srgbClr val="231F20"/>
                </a:solidFill>
                <a:latin typeface="小塚明朝 Pro M"/>
                <a:cs typeface="小塚明朝 Pro M"/>
              </a:rPr>
              <a:t>http://www.askult.com/</a:t>
            </a:r>
            <a:endParaRPr sz="1050" dirty="0">
              <a:solidFill>
                <a:srgbClr val="231F20"/>
              </a:solidFill>
              <a:latin typeface="小塚明朝 Pro M"/>
              <a:cs typeface="小塚明朝 Pro M"/>
            </a:endParaRPr>
          </a:p>
        </p:txBody>
      </p:sp>
      <p:sp>
        <p:nvSpPr>
          <p:cNvPr id="10" name="object 3"/>
          <p:cNvSpPr txBox="1"/>
          <p:nvPr/>
        </p:nvSpPr>
        <p:spPr>
          <a:xfrm>
            <a:off x="4716000" y="1224000"/>
            <a:ext cx="175048" cy="3096000"/>
          </a:xfrm>
          <a:prstGeom prst="rect">
            <a:avLst/>
          </a:prstGeom>
        </p:spPr>
        <p:txBody>
          <a:bodyPr vert="eaVert" wrap="square" lIns="0" tIns="0" rIns="0" bIns="0" rtlCol="0" anchor="ctr">
            <a:spAutoFit/>
          </a:bodyPr>
          <a:lstStyle/>
          <a:p>
            <a:pPr marL="12700">
              <a:lnSpc>
                <a:spcPct val="65000"/>
              </a:lnSpc>
            </a:pPr>
            <a:r>
              <a:rPr sz="1750" spc="350" dirty="0" err="1" smtClean="0">
                <a:solidFill>
                  <a:srgbClr val="FFFFFF"/>
                </a:solidFill>
                <a:latin typeface="小塚明朝 Pro M"/>
                <a:cs typeface="小塚明朝 Pro M"/>
              </a:rPr>
              <a:t>主催</a:t>
            </a:r>
            <a:r>
              <a:rPr lang="en-US" sz="1750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  </a:t>
            </a:r>
            <a:r>
              <a:rPr sz="1750" spc="350" dirty="0" err="1" smtClean="0">
                <a:solidFill>
                  <a:srgbClr val="FFFFFF"/>
                </a:solidFill>
                <a:latin typeface="小塚明朝 Pro M"/>
                <a:cs typeface="小塚明朝 Pro M"/>
              </a:rPr>
              <a:t>アスクル商店</a:t>
            </a:r>
            <a:r>
              <a:rPr sz="1750" dirty="0" err="1" smtClean="0">
                <a:solidFill>
                  <a:srgbClr val="FFFFFF"/>
                </a:solidFill>
                <a:latin typeface="小塚明朝 Pro M"/>
                <a:cs typeface="小塚明朝 Pro M"/>
              </a:rPr>
              <a:t>街</a:t>
            </a:r>
            <a:endParaRPr sz="1750" dirty="0">
              <a:latin typeface="小塚明朝 Pro M"/>
              <a:cs typeface="小塚明朝 Pro M"/>
            </a:endParaRPr>
          </a:p>
        </p:txBody>
      </p:sp>
      <p:sp>
        <p:nvSpPr>
          <p:cNvPr id="11" name="object 4"/>
          <p:cNvSpPr txBox="1"/>
          <p:nvPr/>
        </p:nvSpPr>
        <p:spPr>
          <a:xfrm>
            <a:off x="1062278" y="9108000"/>
            <a:ext cx="215444" cy="1258570"/>
          </a:xfrm>
          <a:prstGeom prst="rect">
            <a:avLst/>
          </a:prstGeom>
        </p:spPr>
        <p:txBody>
          <a:bodyPr vert="vert" wrap="square" lIns="0" tIns="31750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sz="1400" b="1" spc="0" dirty="0">
                <a:latin typeface="小塚明朝 Pro B"/>
                <a:cs typeface="小塚明朝 Pro B"/>
              </a:rPr>
              <a:t>03-1234-1111</a:t>
            </a:r>
            <a:endParaRPr sz="1400" b="1" dirty="0">
              <a:latin typeface="小塚明朝 Pro B"/>
              <a:cs typeface="小塚明朝 Pro B"/>
            </a:endParaRPr>
          </a:p>
        </p:txBody>
      </p:sp>
      <p:sp>
        <p:nvSpPr>
          <p:cNvPr id="12" name="object 5"/>
          <p:cNvSpPr txBox="1"/>
          <p:nvPr/>
        </p:nvSpPr>
        <p:spPr>
          <a:xfrm>
            <a:off x="1073448" y="7897606"/>
            <a:ext cx="140038" cy="1258425"/>
          </a:xfrm>
          <a:prstGeom prst="rect">
            <a:avLst/>
          </a:prstGeom>
        </p:spPr>
        <p:txBody>
          <a:bodyPr vert="eaVert" wrap="square" lIns="0" tIns="0" rIns="0" bIns="0" rtlCol="0" anchor="ctr">
            <a:spAutoFit/>
          </a:bodyPr>
          <a:lstStyle/>
          <a:p>
            <a:pPr marL="12700">
              <a:lnSpc>
                <a:spcPct val="65000"/>
              </a:lnSpc>
            </a:pPr>
            <a:r>
              <a:rPr sz="1400" b="1" spc="-30" dirty="0">
                <a:solidFill>
                  <a:srgbClr val="231F20"/>
                </a:solidFill>
                <a:latin typeface="小塚明朝 Pro B"/>
                <a:cs typeface="小塚明朝 Pro B"/>
              </a:rPr>
              <a:t>お</a:t>
            </a:r>
            <a:r>
              <a:rPr sz="1400" b="1" spc="-100" dirty="0">
                <a:solidFill>
                  <a:srgbClr val="231F20"/>
                </a:solidFill>
                <a:latin typeface="小塚明朝 Pro B"/>
                <a:cs typeface="小塚明朝 Pro B"/>
              </a:rPr>
              <a:t>問い</a:t>
            </a:r>
            <a:r>
              <a:rPr sz="1400" b="1" spc="-45" dirty="0">
                <a:solidFill>
                  <a:srgbClr val="231F20"/>
                </a:solidFill>
                <a:latin typeface="小塚明朝 Pro B"/>
                <a:cs typeface="小塚明朝 Pro B"/>
              </a:rPr>
              <a:t>合</a:t>
            </a:r>
            <a:r>
              <a:rPr sz="1400" b="1" spc="-100" dirty="0">
                <a:solidFill>
                  <a:srgbClr val="231F20"/>
                </a:solidFill>
                <a:latin typeface="小塚明朝 Pro B"/>
                <a:cs typeface="小塚明朝 Pro B"/>
              </a:rPr>
              <a:t>わ</a:t>
            </a:r>
            <a:r>
              <a:rPr sz="1400" b="1" spc="-60" dirty="0">
                <a:solidFill>
                  <a:srgbClr val="231F20"/>
                </a:solidFill>
                <a:latin typeface="小塚明朝 Pro B"/>
                <a:cs typeface="小塚明朝 Pro B"/>
              </a:rPr>
              <a:t>せ</a:t>
            </a:r>
            <a:r>
              <a:rPr sz="1400" b="1" dirty="0" smtClean="0">
                <a:solidFill>
                  <a:srgbClr val="231F20"/>
                </a:solidFill>
                <a:latin typeface="小塚明朝 Pro B"/>
                <a:cs typeface="小塚明朝 Pro B"/>
              </a:rPr>
              <a:t>／</a:t>
            </a:r>
            <a:endParaRPr sz="1400" dirty="0">
              <a:solidFill>
                <a:srgbClr val="231F20"/>
              </a:solidFill>
              <a:latin typeface="小塚明朝 Pro B"/>
              <a:cs typeface="小塚明朝 Pro B"/>
            </a:endParaRPr>
          </a:p>
        </p:txBody>
      </p:sp>
      <p:sp>
        <p:nvSpPr>
          <p:cNvPr id="13" name="object 6"/>
          <p:cNvSpPr txBox="1"/>
          <p:nvPr/>
        </p:nvSpPr>
        <p:spPr>
          <a:xfrm>
            <a:off x="3060000" y="3348000"/>
            <a:ext cx="540000" cy="3903743"/>
          </a:xfrm>
          <a:prstGeom prst="rect">
            <a:avLst/>
          </a:prstGeom>
        </p:spPr>
        <p:txBody>
          <a:bodyPr vert="eaVert" wrap="square" lIns="0" tIns="0" rIns="0" bIns="0" rtlCol="0" anchor="ctr">
            <a:spAutoFit/>
          </a:bodyPr>
          <a:lstStyle/>
          <a:p>
            <a:pPr marL="12700" algn="ctr">
              <a:lnSpc>
                <a:spcPct val="65000"/>
              </a:lnSpc>
            </a:pPr>
            <a:r>
              <a:rPr sz="1750" b="1" spc="80" dirty="0" err="1" smtClean="0">
                <a:solidFill>
                  <a:srgbClr val="683090"/>
                </a:solidFill>
                <a:latin typeface="小塚明朝 Pro B"/>
                <a:cs typeface="小塚明朝 Pro B"/>
              </a:rPr>
              <a:t>日</a:t>
            </a:r>
            <a:r>
              <a:rPr sz="1750" b="1" spc="-355" dirty="0" err="1" smtClean="0">
                <a:solidFill>
                  <a:srgbClr val="683090"/>
                </a:solidFill>
                <a:latin typeface="小塚明朝 Pro B"/>
                <a:cs typeface="小塚明朝 Pro B"/>
              </a:rPr>
              <a:t>時</a:t>
            </a:r>
            <a:r>
              <a:rPr lang="en-US" sz="1750" b="1" spc="-355" dirty="0">
                <a:solidFill>
                  <a:srgbClr val="683090"/>
                </a:solidFill>
                <a:latin typeface="小塚明朝 Pro B"/>
                <a:cs typeface="小塚明朝 Pro B"/>
              </a:rPr>
              <a:t> </a:t>
            </a:r>
            <a:r>
              <a:rPr sz="1750" b="1" spc="80" dirty="0" err="1" smtClean="0">
                <a:solidFill>
                  <a:srgbClr val="683090"/>
                </a:solidFill>
                <a:latin typeface="小塚明朝 Pro B"/>
                <a:cs typeface="小塚明朝 Pro B"/>
              </a:rPr>
              <a:t>三月二十五日</a:t>
            </a:r>
            <a:r>
              <a:rPr lang="ja-JP" altLang="en-US" sz="1750" b="1" spc="80" dirty="0">
                <a:solidFill>
                  <a:srgbClr val="683090"/>
                </a:solidFill>
                <a:latin typeface="小塚明朝 Pro B" panose="02020800000000000000" pitchFamily="18" charset="-128"/>
                <a:ea typeface="小塚明朝 Pro B" panose="02020800000000000000" pitchFamily="18" charset="-128"/>
                <a:cs typeface="小塚明朝 Pro B"/>
              </a:rPr>
              <a:t>～</a:t>
            </a:r>
            <a:r>
              <a:rPr sz="1750" b="1" spc="80" dirty="0" err="1" smtClean="0">
                <a:solidFill>
                  <a:srgbClr val="683090"/>
                </a:solidFill>
                <a:latin typeface="小塚明朝 Pro M"/>
                <a:cs typeface="小塚明朝 Pro B"/>
              </a:rPr>
              <a:t>三月二十八</a:t>
            </a:r>
            <a:r>
              <a:rPr sz="1750" b="1" dirty="0" err="1" smtClean="0">
                <a:solidFill>
                  <a:srgbClr val="683090"/>
                </a:solidFill>
                <a:latin typeface="小塚明朝 Pro M"/>
                <a:cs typeface="小塚明朝 Pro B"/>
              </a:rPr>
              <a:t>日</a:t>
            </a:r>
            <a:endParaRPr sz="1750" dirty="0">
              <a:solidFill>
                <a:srgbClr val="683090"/>
              </a:solidFill>
              <a:latin typeface="小塚明朝 Pro M"/>
              <a:cs typeface="小塚明朝 Pro B"/>
            </a:endParaRPr>
          </a:p>
        </p:txBody>
      </p:sp>
      <p:sp>
        <p:nvSpPr>
          <p:cNvPr id="14" name="object 7"/>
          <p:cNvSpPr txBox="1"/>
          <p:nvPr/>
        </p:nvSpPr>
        <p:spPr>
          <a:xfrm>
            <a:off x="3060000" y="7272000"/>
            <a:ext cx="540000" cy="1044000"/>
          </a:xfrm>
          <a:prstGeom prst="rect">
            <a:avLst/>
          </a:prstGeom>
        </p:spPr>
        <p:txBody>
          <a:bodyPr vert="eaVert" wrap="square" lIns="0" tIns="0" rIns="0" bIns="0" rtlCol="0" anchor="ctr">
            <a:spAutoFit/>
          </a:bodyPr>
          <a:lstStyle/>
          <a:p>
            <a:pPr marL="12700">
              <a:lnSpc>
                <a:spcPct val="65000"/>
              </a:lnSpc>
            </a:pPr>
            <a:r>
              <a:rPr sz="1750" b="1" spc="80" dirty="0" err="1" smtClean="0">
                <a:solidFill>
                  <a:srgbClr val="683090"/>
                </a:solidFill>
                <a:latin typeface="小塚明朝 Pro B" panose="02020800000000000000" pitchFamily="18" charset="-128"/>
                <a:ea typeface="小塚明朝 Pro B" panose="02020800000000000000" pitchFamily="18" charset="-128"/>
                <a:cs typeface="小塚明朝 Pro B"/>
              </a:rPr>
              <a:t>十一時</a:t>
            </a:r>
            <a:r>
              <a:rPr lang="ja-JP" altLang="en-US" sz="1750" b="1" spc="80" dirty="0" smtClean="0">
                <a:solidFill>
                  <a:srgbClr val="683090"/>
                </a:solidFill>
                <a:latin typeface="小塚明朝 Pro B" panose="02020800000000000000" pitchFamily="18" charset="-128"/>
                <a:ea typeface="小塚明朝 Pro B" panose="02020800000000000000" pitchFamily="18" charset="-128"/>
                <a:cs typeface="小塚明朝 Pro B"/>
              </a:rPr>
              <a:t>～</a:t>
            </a:r>
            <a:endParaRPr sz="1750" dirty="0">
              <a:solidFill>
                <a:srgbClr val="683090"/>
              </a:solidFill>
              <a:latin typeface="小塚明朝 Pro B" panose="02020800000000000000" pitchFamily="18" charset="-128"/>
              <a:ea typeface="小塚明朝 Pro B" panose="02020800000000000000" pitchFamily="18" charset="-128"/>
              <a:cs typeface="小塚明朝 Pro M"/>
            </a:endParaRPr>
          </a:p>
        </p:txBody>
      </p:sp>
      <p:sp>
        <p:nvSpPr>
          <p:cNvPr id="16" name="object 3"/>
          <p:cNvSpPr txBox="1"/>
          <p:nvPr/>
        </p:nvSpPr>
        <p:spPr>
          <a:xfrm>
            <a:off x="3951707" y="1354461"/>
            <a:ext cx="269304" cy="1152000"/>
          </a:xfrm>
          <a:prstGeom prst="rect">
            <a:avLst/>
          </a:prstGeom>
        </p:spPr>
        <p:txBody>
          <a:bodyPr vert="eaVert" wrap="square" lIns="0" tIns="0" rIns="0" bIns="0" rtlCol="0" anchor="ctr">
            <a:spAutoFit/>
          </a:bodyPr>
          <a:lstStyle/>
          <a:p>
            <a:pPr marL="28575">
              <a:lnSpc>
                <a:spcPct val="100000"/>
              </a:lnSpc>
              <a:spcBef>
                <a:spcPts val="5"/>
              </a:spcBef>
            </a:pPr>
            <a:r>
              <a:rPr sz="1750" b="1" spc="80" dirty="0" smtClean="0">
                <a:solidFill>
                  <a:srgbClr val="683090"/>
                </a:solidFill>
                <a:latin typeface="小塚明朝 Pro B"/>
                <a:cs typeface="小塚明朝 Pro B"/>
              </a:rPr>
              <a:t>第十五</a:t>
            </a:r>
            <a:r>
              <a:rPr sz="1750" b="1" dirty="0" smtClean="0">
                <a:solidFill>
                  <a:srgbClr val="683090"/>
                </a:solidFill>
                <a:latin typeface="小塚明朝 Pro B"/>
                <a:cs typeface="小塚明朝 Pro B"/>
              </a:rPr>
              <a:t>回</a:t>
            </a:r>
            <a:endParaRPr sz="1750" dirty="0">
              <a:solidFill>
                <a:srgbClr val="683090"/>
              </a:solidFill>
              <a:latin typeface="小塚明朝 Pro B"/>
              <a:cs typeface="小塚明朝 Pro B"/>
            </a:endParaRPr>
          </a:p>
        </p:txBody>
      </p:sp>
      <p:sp>
        <p:nvSpPr>
          <p:cNvPr id="17" name="object 7"/>
          <p:cNvSpPr txBox="1"/>
          <p:nvPr/>
        </p:nvSpPr>
        <p:spPr>
          <a:xfrm>
            <a:off x="3114000" y="8379522"/>
            <a:ext cx="324000" cy="2160000"/>
          </a:xfrm>
          <a:prstGeom prst="rect">
            <a:avLst/>
          </a:prstGeom>
        </p:spPr>
        <p:txBody>
          <a:bodyPr vert="eaVert" wrap="square" lIns="0" tIns="0" rIns="0" bIns="0" rtlCol="0" anchor="ctr">
            <a:spAutoFit/>
          </a:bodyPr>
          <a:lstStyle/>
          <a:p>
            <a:pPr marL="12700">
              <a:lnSpc>
                <a:spcPct val="65000"/>
              </a:lnSpc>
            </a:pPr>
            <a:r>
              <a:rPr sz="1750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ア</a:t>
            </a:r>
            <a:r>
              <a:rPr sz="1750" spc="-130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 </a:t>
            </a:r>
            <a:r>
              <a:rPr sz="1750" spc="350" dirty="0">
                <a:solidFill>
                  <a:srgbClr val="FFFFFF"/>
                </a:solidFill>
                <a:latin typeface="小塚明朝 Pro M"/>
                <a:cs typeface="小塚明朝 Pro M"/>
              </a:rPr>
              <a:t>スクル大公</a:t>
            </a:r>
            <a:r>
              <a:rPr sz="1750" dirty="0">
                <a:solidFill>
                  <a:srgbClr val="FFFFFF"/>
                </a:solidFill>
                <a:latin typeface="小塚明朝 Pro M"/>
                <a:cs typeface="小塚明朝 Pro M"/>
              </a:rPr>
              <a:t>園</a:t>
            </a:r>
            <a:endParaRPr sz="1750" dirty="0">
              <a:latin typeface="小塚明朝 Pro M"/>
              <a:cs typeface="小塚明朝 Pro M"/>
            </a:endParaRPr>
          </a:p>
        </p:txBody>
      </p:sp>
      <p:sp>
        <p:nvSpPr>
          <p:cNvPr id="18" name="object 5"/>
          <p:cNvSpPr txBox="1"/>
          <p:nvPr/>
        </p:nvSpPr>
        <p:spPr>
          <a:xfrm>
            <a:off x="698302" y="7891255"/>
            <a:ext cx="269304" cy="2772000"/>
          </a:xfrm>
          <a:prstGeom prst="rect">
            <a:avLst/>
          </a:prstGeom>
        </p:spPr>
        <p:txBody>
          <a:bodyPr vert="eaVert" wrap="square" lIns="0" tIns="0" rIns="0" bIns="0" rtlCol="0" anchor="ctr">
            <a:spAutoFit/>
          </a:bodyPr>
          <a:lstStyle/>
          <a:p>
            <a:pPr marL="13970">
              <a:lnSpc>
                <a:spcPct val="100000"/>
              </a:lnSpc>
              <a:spcBef>
                <a:spcPts val="625"/>
              </a:spcBef>
            </a:pPr>
            <a:r>
              <a:rPr sz="1750" spc="350" dirty="0" smtClean="0">
                <a:solidFill>
                  <a:srgbClr val="231F20"/>
                </a:solidFill>
                <a:latin typeface="小塚明朝 Pro M"/>
                <a:cs typeface="小塚明朝 Pro M"/>
              </a:rPr>
              <a:t>アスクル商店</a:t>
            </a:r>
            <a:r>
              <a:rPr sz="1750" dirty="0" smtClean="0">
                <a:solidFill>
                  <a:srgbClr val="231F20"/>
                </a:solidFill>
                <a:latin typeface="小塚明朝 Pro M"/>
                <a:cs typeface="小塚明朝 Pro M"/>
              </a:rPr>
              <a:t>街</a:t>
            </a:r>
            <a:endParaRPr sz="1750" dirty="0">
              <a:solidFill>
                <a:srgbClr val="231F20"/>
              </a:solidFill>
              <a:latin typeface="小塚明朝 Pro M"/>
              <a:cs typeface="小塚明朝 Pro M"/>
            </a:endParaRPr>
          </a:p>
        </p:txBody>
      </p:sp>
    </p:spTree>
    <p:extLst>
      <p:ext uri="{BB962C8B-B14F-4D97-AF65-F5344CB8AC3E}">
        <p14:creationId xmlns:p14="http://schemas.microsoft.com/office/powerpoint/2010/main" val="293253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askul_sakuramatsuri_b</Template>
  <TotalTime>194</TotalTime>
  <Words>127</Words>
  <Application>Microsoft Office PowerPoint</Application>
  <PresentationFormat>ユーザー設定</PresentationFormat>
  <Paragraphs>26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HG丸ｺﾞｼｯｸM-PRO</vt:lpstr>
      <vt:lpstr>ＭＳ Ｐゴシック</vt:lpstr>
      <vt:lpstr>小塚明朝 Pro B</vt:lpstr>
      <vt:lpstr>小塚明朝 Pro M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chibayou</dc:creator>
  <cp:lastModifiedBy>wellenetz</cp:lastModifiedBy>
  <cp:revision>15</cp:revision>
  <cp:lastPrinted>2018-04-09T05:17:46Z</cp:lastPrinted>
  <dcterms:created xsi:type="dcterms:W3CDTF">2018-04-02T02:35:54Z</dcterms:created>
  <dcterms:modified xsi:type="dcterms:W3CDTF">2018-04-09T05:19:24Z</dcterms:modified>
</cp:coreProperties>
</file>