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8" r:id="rId3"/>
  </p:sldIdLst>
  <p:sldSz cx="7775575" cy="10907713"/>
  <p:notesSz cx="6742113" cy="987266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C6E"/>
    <a:srgbClr val="D93176"/>
    <a:srgbClr val="E8D6BB"/>
    <a:srgbClr val="C9CACA"/>
    <a:srgbClr val="231815"/>
    <a:srgbClr val="604C3F"/>
    <a:srgbClr val="595757"/>
    <a:srgbClr val="A48B78"/>
    <a:srgbClr val="7A6A56"/>
    <a:srgbClr val="C6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>
        <p:scale>
          <a:sx n="80" d="100"/>
          <a:sy n="80" d="100"/>
        </p:scale>
        <p:origin x="1944" y="6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09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2070" cy="493409"/>
          </a:xfrm>
          <a:prstGeom prst="rect">
            <a:avLst/>
          </a:prstGeom>
        </p:spPr>
        <p:txBody>
          <a:bodyPr vert="horz" lIns="85487" tIns="42744" rIns="85487" bIns="42744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582" y="0"/>
            <a:ext cx="2922070" cy="493409"/>
          </a:xfrm>
          <a:prstGeom prst="rect">
            <a:avLst/>
          </a:prstGeom>
        </p:spPr>
        <p:txBody>
          <a:bodyPr vert="horz" lIns="85487" tIns="42744" rIns="85487" bIns="4274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7756"/>
            <a:ext cx="2922070" cy="493408"/>
          </a:xfrm>
          <a:prstGeom prst="rect">
            <a:avLst/>
          </a:prstGeom>
        </p:spPr>
        <p:txBody>
          <a:bodyPr vert="horz" lIns="85487" tIns="42744" rIns="85487" bIns="42744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582" y="9377756"/>
            <a:ext cx="2922070" cy="493408"/>
          </a:xfrm>
          <a:prstGeom prst="rect">
            <a:avLst/>
          </a:prstGeom>
        </p:spPr>
        <p:txBody>
          <a:bodyPr vert="horz" lIns="85487" tIns="42744" rIns="85487" bIns="4274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21582" cy="495347"/>
          </a:xfrm>
          <a:prstGeom prst="rect">
            <a:avLst/>
          </a:prstGeom>
        </p:spPr>
        <p:txBody>
          <a:bodyPr vert="horz" lIns="90840" tIns="45420" rIns="90840" bIns="45420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4" y="0"/>
            <a:ext cx="2921582" cy="495347"/>
          </a:xfrm>
          <a:prstGeom prst="rect">
            <a:avLst/>
          </a:prstGeom>
        </p:spPr>
        <p:txBody>
          <a:bodyPr vert="horz" lIns="90840" tIns="45420" rIns="90840" bIns="4542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233488"/>
            <a:ext cx="2373313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40" tIns="45420" rIns="90840" bIns="454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1"/>
            <a:ext cx="5393690" cy="3887361"/>
          </a:xfrm>
          <a:prstGeom prst="rect">
            <a:avLst/>
          </a:prstGeom>
        </p:spPr>
        <p:txBody>
          <a:bodyPr vert="horz" lIns="90840" tIns="45420" rIns="90840" bIns="454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7320"/>
            <a:ext cx="2921582" cy="495346"/>
          </a:xfrm>
          <a:prstGeom prst="rect">
            <a:avLst/>
          </a:prstGeom>
        </p:spPr>
        <p:txBody>
          <a:bodyPr vert="horz" lIns="90840" tIns="45420" rIns="90840" bIns="45420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4" y="9377320"/>
            <a:ext cx="2921582" cy="495346"/>
          </a:xfrm>
          <a:prstGeom prst="rect">
            <a:avLst/>
          </a:prstGeom>
        </p:spPr>
        <p:txBody>
          <a:bodyPr vert="horz" lIns="90840" tIns="45420" rIns="90840" bIns="4542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49132" cy="109044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0042"/>
            <a:ext cx="7848000" cy="460767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42773"/>
            <a:ext cx="7848000" cy="2264940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308" y="6456422"/>
            <a:ext cx="3096000" cy="173161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308" y="7850347"/>
            <a:ext cx="3096000" cy="173161"/>
          </a:xfrm>
          <a:prstGeom prst="rect">
            <a:avLst/>
          </a:prstGeom>
        </p:spPr>
      </p:pic>
      <p:sp>
        <p:nvSpPr>
          <p:cNvPr id="20" name="object 21"/>
          <p:cNvSpPr txBox="1"/>
          <p:nvPr/>
        </p:nvSpPr>
        <p:spPr>
          <a:xfrm>
            <a:off x="1501272" y="272843"/>
            <a:ext cx="4998085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spc="-229" dirty="0">
                <a:solidFill>
                  <a:srgbClr val="5C5D60"/>
                </a:solidFill>
                <a:latin typeface="ＭＳ Ｐゴシック"/>
                <a:cs typeface="ＭＳ Ｐゴシック"/>
              </a:rPr>
              <a:t>アスク</a:t>
            </a:r>
            <a:r>
              <a:rPr sz="4500" dirty="0">
                <a:solidFill>
                  <a:srgbClr val="5C5D60"/>
                </a:solidFill>
                <a:latin typeface="ＭＳ Ｐゴシック"/>
                <a:cs typeface="ＭＳ Ｐゴシック"/>
              </a:rPr>
              <a:t>ル</a:t>
            </a:r>
            <a:r>
              <a:rPr sz="4500" spc="-565" dirty="0">
                <a:solidFill>
                  <a:srgbClr val="5C5D60"/>
                </a:solidFill>
                <a:latin typeface="ＭＳ Ｐゴシック"/>
                <a:cs typeface="ＭＳ Ｐゴシック"/>
              </a:rPr>
              <a:t> </a:t>
            </a:r>
            <a:r>
              <a:rPr sz="4500" spc="-100" dirty="0">
                <a:solidFill>
                  <a:srgbClr val="5C5D60"/>
                </a:solidFill>
                <a:latin typeface="ＭＳ Ｐゴシック"/>
                <a:cs typeface="ＭＳ Ｐゴシック"/>
              </a:rPr>
              <a:t>・</a:t>
            </a:r>
            <a:r>
              <a:rPr sz="4500" spc="-230" dirty="0">
                <a:solidFill>
                  <a:srgbClr val="5C5D60"/>
                </a:solidFill>
                <a:latin typeface="ＭＳ Ｐゴシック"/>
                <a:cs typeface="ＭＳ Ｐゴシック"/>
              </a:rPr>
              <a:t>ヘアサロン</a:t>
            </a:r>
            <a:endParaRPr sz="4500" spc="-230" dirty="0">
              <a:latin typeface="ＭＳ Ｐゴシック"/>
              <a:cs typeface="ＭＳ Ｐゴシック"/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76" y="986400"/>
            <a:ext cx="7164000" cy="8834006"/>
          </a:xfrm>
          <a:prstGeom prst="rect">
            <a:avLst/>
          </a:prstGeom>
        </p:spPr>
      </p:pic>
      <p:sp>
        <p:nvSpPr>
          <p:cNvPr id="50" name="object 4"/>
          <p:cNvSpPr txBox="1">
            <a:spLocks/>
          </p:cNvSpPr>
          <p:nvPr/>
        </p:nvSpPr>
        <p:spPr>
          <a:xfrm>
            <a:off x="3615637" y="1055797"/>
            <a:ext cx="2196000" cy="24474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0"/>
              </a:spcBef>
            </a:pPr>
            <a:r>
              <a:rPr lang="en-US" sz="15800" spc="-710" dirty="0" smtClean="0">
                <a:solidFill>
                  <a:srgbClr val="D71C6E"/>
                </a:solidFill>
                <a:latin typeface="+mn-ea"/>
                <a:ea typeface="+mn-ea"/>
              </a:rPr>
              <a:t>5</a:t>
            </a:r>
            <a:r>
              <a:rPr lang="en-US" sz="15800" spc="-640" dirty="0" smtClean="0">
                <a:solidFill>
                  <a:srgbClr val="D71C6E"/>
                </a:solidFill>
                <a:latin typeface="+mn-ea"/>
                <a:ea typeface="+mn-ea"/>
              </a:rPr>
              <a:t>0</a:t>
            </a:r>
            <a:endParaRPr lang="en-US" sz="17900" dirty="0">
              <a:solidFill>
                <a:srgbClr val="D71C6E"/>
              </a:solidFill>
              <a:latin typeface="+mn-ea"/>
              <a:ea typeface="+mn-ea"/>
            </a:endParaRPr>
          </a:p>
        </p:txBody>
      </p:sp>
      <p:sp>
        <p:nvSpPr>
          <p:cNvPr id="51" name="object 2"/>
          <p:cNvSpPr txBox="1"/>
          <p:nvPr/>
        </p:nvSpPr>
        <p:spPr>
          <a:xfrm>
            <a:off x="5773064" y="1107540"/>
            <a:ext cx="645795" cy="15144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750" spc="0" dirty="0">
                <a:solidFill>
                  <a:srgbClr val="D71C6E"/>
                </a:solidFill>
                <a:latin typeface="ＭＳ Ｐゴシック"/>
                <a:cs typeface="ＭＳ Ｐゴシック"/>
              </a:rPr>
              <a:t>%</a:t>
            </a:r>
            <a:endParaRPr sz="9750" dirty="0">
              <a:solidFill>
                <a:srgbClr val="D71C6E"/>
              </a:solidFill>
              <a:latin typeface="ＭＳ Ｐゴシック"/>
              <a:cs typeface="ＭＳ Ｐゴシック"/>
            </a:endParaRPr>
          </a:p>
        </p:txBody>
      </p:sp>
      <p:pic>
        <p:nvPicPr>
          <p:cNvPr id="54" name="図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800" y="1497600"/>
            <a:ext cx="864000" cy="864000"/>
          </a:xfrm>
          <a:prstGeom prst="rect">
            <a:avLst/>
          </a:prstGeom>
        </p:spPr>
      </p:pic>
      <p:sp>
        <p:nvSpPr>
          <p:cNvPr id="53" name="object 4"/>
          <p:cNvSpPr txBox="1">
            <a:spLocks/>
          </p:cNvSpPr>
          <p:nvPr/>
        </p:nvSpPr>
        <p:spPr>
          <a:xfrm>
            <a:off x="5673801" y="2234960"/>
            <a:ext cx="1800000" cy="106247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0"/>
              </a:spcBef>
            </a:pPr>
            <a:r>
              <a:rPr lang="en-US" sz="6800" spc="-5" dirty="0" smtClean="0">
                <a:solidFill>
                  <a:srgbClr val="D71C6E"/>
                </a:solidFill>
                <a:latin typeface="+mn-ea"/>
                <a:ea typeface="+mn-ea"/>
              </a:rPr>
              <a:t>OFF</a:t>
            </a:r>
            <a:endParaRPr lang="en-US" sz="6800" dirty="0">
              <a:solidFill>
                <a:srgbClr val="D71C6E"/>
              </a:solidFill>
              <a:latin typeface="+mn-ea"/>
              <a:ea typeface="+mn-ea"/>
            </a:endParaRPr>
          </a:p>
        </p:txBody>
      </p:sp>
      <p:sp>
        <p:nvSpPr>
          <p:cNvPr id="55" name="object 3"/>
          <p:cNvSpPr txBox="1"/>
          <p:nvPr/>
        </p:nvSpPr>
        <p:spPr>
          <a:xfrm>
            <a:off x="3761638" y="1116662"/>
            <a:ext cx="187706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spc="-135" dirty="0">
                <a:solidFill>
                  <a:srgbClr val="D93176"/>
                </a:solidFill>
                <a:latin typeface="ＭＳ Ｐゴシック"/>
                <a:cs typeface="ＭＳ Ｐゴシック"/>
              </a:rPr>
              <a:t>ご</a:t>
            </a:r>
            <a:r>
              <a:rPr sz="2600" spc="-130" dirty="0">
                <a:solidFill>
                  <a:srgbClr val="D93176"/>
                </a:solidFill>
                <a:latin typeface="ＭＳ Ｐゴシック"/>
                <a:cs typeface="ＭＳ Ｐゴシック"/>
              </a:rPr>
              <a:t>新規様限定</a:t>
            </a:r>
            <a:endParaRPr sz="2600" dirty="0">
              <a:latin typeface="ＭＳ Ｐゴシック"/>
              <a:cs typeface="ＭＳ Ｐゴシック"/>
            </a:endParaRPr>
          </a:p>
        </p:txBody>
      </p:sp>
      <p:sp>
        <p:nvSpPr>
          <p:cNvPr id="65" name="object 6"/>
          <p:cNvSpPr txBox="1"/>
          <p:nvPr/>
        </p:nvSpPr>
        <p:spPr>
          <a:xfrm>
            <a:off x="6768000" y="1979622"/>
            <a:ext cx="471170" cy="3321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00" spc="-9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ま</a:t>
            </a:r>
            <a:r>
              <a:rPr sz="20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で</a:t>
            </a:r>
            <a:endParaRPr sz="2000" dirty="0">
              <a:latin typeface="ＭＳ Ｐゴシック"/>
              <a:cs typeface="ＭＳ Ｐゴシック"/>
            </a:endParaRPr>
          </a:p>
        </p:txBody>
      </p:sp>
      <p:sp>
        <p:nvSpPr>
          <p:cNvPr id="52" name="object 5"/>
          <p:cNvSpPr txBox="1"/>
          <p:nvPr/>
        </p:nvSpPr>
        <p:spPr>
          <a:xfrm>
            <a:off x="6561256" y="1465236"/>
            <a:ext cx="833755" cy="643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3/</a:t>
            </a:r>
            <a:r>
              <a:rPr sz="405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31</a:t>
            </a:r>
            <a:endParaRPr sz="4050" dirty="0">
              <a:latin typeface="ＭＳ Ｐゴシック"/>
              <a:cs typeface="ＭＳ Ｐゴシック"/>
            </a:endParaRPr>
          </a:p>
        </p:txBody>
      </p:sp>
      <p:pic>
        <p:nvPicPr>
          <p:cNvPr id="58" name="図 5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9897" r="56526" b="-6"/>
          <a:stretch/>
        </p:blipFill>
        <p:spPr>
          <a:xfrm>
            <a:off x="5489145" y="6770816"/>
            <a:ext cx="609236" cy="45719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9897" r="82751" b="-6"/>
          <a:stretch/>
        </p:blipFill>
        <p:spPr>
          <a:xfrm>
            <a:off x="5856659" y="6973562"/>
            <a:ext cx="241722" cy="45719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439897" r="59247" b="-6"/>
          <a:stretch/>
        </p:blipFill>
        <p:spPr>
          <a:xfrm>
            <a:off x="5527290" y="7171065"/>
            <a:ext cx="571091" cy="45719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168" y="7413099"/>
            <a:ext cx="1401388" cy="8468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" t="-439897" b="-6"/>
          <a:stretch/>
        </p:blipFill>
        <p:spPr>
          <a:xfrm>
            <a:off x="4731544" y="7584460"/>
            <a:ext cx="1370012" cy="45719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9897" r="25546" b="-6"/>
          <a:stretch/>
        </p:blipFill>
        <p:spPr>
          <a:xfrm>
            <a:off x="5043090" y="8156943"/>
            <a:ext cx="1043385" cy="45719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40" y="7430328"/>
            <a:ext cx="902210" cy="902210"/>
          </a:xfrm>
          <a:prstGeom prst="rect">
            <a:avLst/>
          </a:prstGeom>
        </p:spPr>
      </p:pic>
      <p:sp>
        <p:nvSpPr>
          <p:cNvPr id="22" name="object 8"/>
          <p:cNvSpPr txBox="1"/>
          <p:nvPr/>
        </p:nvSpPr>
        <p:spPr>
          <a:xfrm>
            <a:off x="446205" y="6413962"/>
            <a:ext cx="3768725" cy="7884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0000"/>
              </a:lnSpc>
            </a:pPr>
            <a:r>
              <a:rPr sz="1200" spc="-2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卒業 ・ </a:t>
            </a:r>
            <a:r>
              <a:rPr sz="1200" spc="-20" dirty="0" err="1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卒園式や謝恩会などのフォーマルな装いに向けて</a:t>
            </a:r>
            <a:r>
              <a:rPr sz="1200" spc="-2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200" spc="-20" dirty="0" err="1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ご新規限定の特別メニューをご用意いたしました</a:t>
            </a:r>
            <a:r>
              <a:rPr sz="1200" spc="-2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。</a:t>
            </a:r>
          </a:p>
          <a:p>
            <a:pPr marL="12700">
              <a:lnSpc>
                <a:spcPct val="140000"/>
              </a:lnSpc>
            </a:pPr>
            <a:r>
              <a:rPr sz="1200" spc="-2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皆さまのご来店をスタッフ一同心よりお待ちしております。</a:t>
            </a:r>
            <a:endParaRPr sz="1200" spc="-2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23" name="object 24"/>
          <p:cNvSpPr txBox="1"/>
          <p:nvPr/>
        </p:nvSpPr>
        <p:spPr>
          <a:xfrm>
            <a:off x="623263" y="7627344"/>
            <a:ext cx="3192780" cy="500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1215"/>
              </a:lnSpc>
            </a:pPr>
            <a:r>
              <a:rPr sz="14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期間中</a:t>
            </a:r>
            <a:r>
              <a:rPr sz="14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、</a:t>
            </a:r>
            <a:r>
              <a:rPr sz="14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２回め以降ご来店のお客様には、</a:t>
            </a:r>
          </a:p>
          <a:p>
            <a:pPr marL="12700">
              <a:lnSpc>
                <a:spcPts val="2600"/>
              </a:lnSpc>
            </a:pPr>
            <a:r>
              <a:rPr sz="4350" baseline="-10536" dirty="0">
                <a:solidFill>
                  <a:schemeClr val="bg1"/>
                </a:solidFill>
                <a:latin typeface="ＭＳ Ｐゴシック"/>
                <a:cs typeface="ＭＳ Ｐゴシック"/>
              </a:rPr>
              <a:t>20</a:t>
            </a:r>
            <a:r>
              <a:rPr sz="2700" baseline="-4629" dirty="0">
                <a:solidFill>
                  <a:schemeClr val="bg1"/>
                </a:solidFill>
                <a:latin typeface="ＭＳ Ｐゴシック"/>
                <a:cs typeface="ＭＳ Ｐゴシック"/>
              </a:rPr>
              <a:t>%OFF</a:t>
            </a:r>
            <a:r>
              <a:rPr sz="2700" spc="-322" baseline="-4629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クーポンを差し上げます。</a:t>
            </a:r>
          </a:p>
        </p:txBody>
      </p:sp>
      <p:sp>
        <p:nvSpPr>
          <p:cNvPr id="32" name="object 9"/>
          <p:cNvSpPr txBox="1"/>
          <p:nvPr/>
        </p:nvSpPr>
        <p:spPr>
          <a:xfrm>
            <a:off x="4308140" y="6456269"/>
            <a:ext cx="3024000" cy="17589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50165">
              <a:lnSpc>
                <a:spcPts val="1270"/>
              </a:lnSpc>
            </a:pPr>
            <a:r>
              <a:rPr sz="1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新規限定メニュー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33" name="object 10"/>
          <p:cNvSpPr txBox="1"/>
          <p:nvPr/>
        </p:nvSpPr>
        <p:spPr>
          <a:xfrm>
            <a:off x="4308140" y="7850347"/>
            <a:ext cx="3024000" cy="16671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50165">
              <a:lnSpc>
                <a:spcPts val="1270"/>
              </a:lnSpc>
            </a:pPr>
            <a:r>
              <a:rPr sz="1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オプションメニュー</a:t>
            </a:r>
          </a:p>
        </p:txBody>
      </p:sp>
      <p:sp>
        <p:nvSpPr>
          <p:cNvPr id="34" name="object 11"/>
          <p:cNvSpPr txBox="1"/>
          <p:nvPr/>
        </p:nvSpPr>
        <p:spPr>
          <a:xfrm>
            <a:off x="4295374" y="6706474"/>
            <a:ext cx="122400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カッ</a:t>
            </a:r>
            <a:r>
              <a:rPr sz="1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ト</a:t>
            </a:r>
            <a:r>
              <a:rPr sz="1100" spc="-105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100" spc="8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・</a:t>
            </a:r>
            <a:r>
              <a:rPr sz="1100" spc="-110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1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シャンプ</a:t>
            </a:r>
            <a:r>
              <a:rPr sz="1100" spc="-72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ー</a:t>
            </a:r>
            <a:endParaRPr sz="11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5" name="object 12"/>
          <p:cNvSpPr txBox="1"/>
          <p:nvPr/>
        </p:nvSpPr>
        <p:spPr>
          <a:xfrm>
            <a:off x="6108880" y="6703855"/>
            <a:ext cx="131064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4,800</a:t>
            </a:r>
            <a:r>
              <a:rPr sz="1800" spc="-172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2,430</a:t>
            </a:r>
            <a:r>
              <a:rPr sz="1300" spc="-2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</a:p>
        </p:txBody>
      </p:sp>
      <p:sp>
        <p:nvSpPr>
          <p:cNvPr id="36" name="object 13"/>
          <p:cNvSpPr txBox="1"/>
          <p:nvPr/>
        </p:nvSpPr>
        <p:spPr>
          <a:xfrm>
            <a:off x="4295426" y="6918578"/>
            <a:ext cx="158400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メンズカット</a:t>
            </a:r>
            <a:r>
              <a:rPr sz="1100" spc="-105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100" spc="8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・</a:t>
            </a:r>
            <a:r>
              <a:rPr sz="1100" spc="-110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1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シャンプ</a:t>
            </a:r>
            <a:r>
              <a:rPr sz="1100" spc="-73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ー</a:t>
            </a:r>
            <a:endParaRPr sz="11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37" name="object 14"/>
          <p:cNvSpPr txBox="1"/>
          <p:nvPr/>
        </p:nvSpPr>
        <p:spPr>
          <a:xfrm>
            <a:off x="6107565" y="6905716"/>
            <a:ext cx="131064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4,800</a:t>
            </a:r>
            <a:r>
              <a:rPr sz="1800" spc="-172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2,430</a:t>
            </a:r>
            <a:r>
              <a:rPr sz="1300" spc="-2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</a:p>
        </p:txBody>
      </p:sp>
      <p:sp>
        <p:nvSpPr>
          <p:cNvPr id="38" name="object 15"/>
          <p:cNvSpPr txBox="1"/>
          <p:nvPr/>
        </p:nvSpPr>
        <p:spPr>
          <a:xfrm>
            <a:off x="4295438" y="7115204"/>
            <a:ext cx="115697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ヘアーマニュキュ</a:t>
            </a:r>
            <a:r>
              <a:rPr sz="1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ア</a:t>
            </a:r>
          </a:p>
        </p:txBody>
      </p:sp>
      <p:sp>
        <p:nvSpPr>
          <p:cNvPr id="39" name="object 16"/>
          <p:cNvSpPr txBox="1"/>
          <p:nvPr/>
        </p:nvSpPr>
        <p:spPr>
          <a:xfrm>
            <a:off x="4302339" y="7532630"/>
            <a:ext cx="42545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パーマ</a:t>
            </a:r>
          </a:p>
        </p:txBody>
      </p:sp>
      <p:sp>
        <p:nvSpPr>
          <p:cNvPr id="40" name="object 17"/>
          <p:cNvSpPr txBox="1"/>
          <p:nvPr/>
        </p:nvSpPr>
        <p:spPr>
          <a:xfrm>
            <a:off x="4289782" y="8087218"/>
            <a:ext cx="75628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トリートメント</a:t>
            </a:r>
            <a:endParaRPr sz="1100" dirty="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1" name="object 18"/>
          <p:cNvSpPr txBox="1"/>
          <p:nvPr/>
        </p:nvSpPr>
        <p:spPr>
          <a:xfrm>
            <a:off x="6107361" y="8084095"/>
            <a:ext cx="131064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3,240</a:t>
            </a:r>
            <a:r>
              <a:rPr sz="1800" spc="-172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1,080</a:t>
            </a:r>
            <a:r>
              <a:rPr sz="1300" spc="-2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</a:p>
        </p:txBody>
      </p:sp>
      <p:sp>
        <p:nvSpPr>
          <p:cNvPr id="42" name="object 19"/>
          <p:cNvSpPr txBox="1"/>
          <p:nvPr/>
        </p:nvSpPr>
        <p:spPr>
          <a:xfrm>
            <a:off x="4289782" y="8283845"/>
            <a:ext cx="106807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クイックヘッドスパ</a:t>
            </a:r>
            <a:endParaRPr sz="110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3" name="object 20"/>
          <p:cNvSpPr txBox="1"/>
          <p:nvPr/>
        </p:nvSpPr>
        <p:spPr>
          <a:xfrm>
            <a:off x="6223670" y="8280509"/>
            <a:ext cx="118364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2,160</a:t>
            </a:r>
            <a:r>
              <a:rPr sz="1800" spc="-172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540</a:t>
            </a:r>
            <a:r>
              <a:rPr sz="1300" spc="-2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</a:p>
        </p:txBody>
      </p:sp>
      <p:sp>
        <p:nvSpPr>
          <p:cNvPr id="44" name="object 22"/>
          <p:cNvSpPr txBox="1"/>
          <p:nvPr/>
        </p:nvSpPr>
        <p:spPr>
          <a:xfrm>
            <a:off x="4295438" y="7320748"/>
            <a:ext cx="38798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chemeClr val="bg1"/>
                </a:solidFill>
                <a:latin typeface="ＭＳ Ｐゴシック"/>
                <a:cs typeface="ＭＳ Ｐゴシック"/>
              </a:rPr>
              <a:t>カラー</a:t>
            </a:r>
            <a:endParaRPr sz="1100">
              <a:solidFill>
                <a:schemeClr val="bg1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45" name="object 23"/>
          <p:cNvSpPr txBox="1"/>
          <p:nvPr/>
        </p:nvSpPr>
        <p:spPr>
          <a:xfrm>
            <a:off x="6107361" y="7102342"/>
            <a:ext cx="131508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00"/>
              </a:spcBef>
            </a:pPr>
            <a:r>
              <a:rPr sz="1800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6,480</a:t>
            </a:r>
            <a:r>
              <a:rPr sz="1800" spc="-179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3,240</a:t>
            </a:r>
            <a:r>
              <a:rPr sz="1300" spc="-3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 smtClean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solidFill>
                <a:schemeClr val="bg1"/>
              </a:solidFill>
              <a:latin typeface="小塚ゴシック Pr6N R"/>
              <a:cs typeface="小塚ゴシック Pr6N R"/>
            </a:endParaRPr>
          </a:p>
        </p:txBody>
      </p:sp>
      <p:sp>
        <p:nvSpPr>
          <p:cNvPr id="46" name="object 23"/>
          <p:cNvSpPr txBox="1"/>
          <p:nvPr/>
        </p:nvSpPr>
        <p:spPr>
          <a:xfrm>
            <a:off x="6107361" y="7298585"/>
            <a:ext cx="131508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z="1800" baseline="2314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7,020</a:t>
            </a:r>
            <a:r>
              <a:rPr sz="1800" spc="-179" baseline="2314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spc="-7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3,510</a:t>
            </a:r>
            <a:r>
              <a:rPr sz="1300" spc="-3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 smtClean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  <a:endParaRPr sz="1300" dirty="0">
              <a:solidFill>
                <a:schemeClr val="bg1"/>
              </a:solidFill>
              <a:latin typeface="小塚ゴシック Pr6N R"/>
              <a:cs typeface="小塚ゴシック Pr6N R"/>
            </a:endParaRPr>
          </a:p>
        </p:txBody>
      </p:sp>
      <p:sp>
        <p:nvSpPr>
          <p:cNvPr id="47" name="object 23"/>
          <p:cNvSpPr txBox="1"/>
          <p:nvPr/>
        </p:nvSpPr>
        <p:spPr>
          <a:xfrm>
            <a:off x="6107361" y="7512791"/>
            <a:ext cx="131508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320">
              <a:lnSpc>
                <a:spcPct val="100000"/>
              </a:lnSpc>
              <a:spcBef>
                <a:spcPts val="110"/>
              </a:spcBef>
            </a:pPr>
            <a:r>
              <a:rPr sz="1800" baseline="5050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9,7</a:t>
            </a:r>
            <a:r>
              <a:rPr sz="1800" baseline="2314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20</a:t>
            </a:r>
            <a:r>
              <a:rPr sz="1800" spc="-179" baseline="2314" dirty="0" smtClean="0">
                <a:solidFill>
                  <a:schemeClr val="bg1"/>
                </a:solidFill>
                <a:latin typeface="ＭＳ Ｐゴシック"/>
                <a:cs typeface="ＭＳ Ｐゴシック"/>
              </a:rPr>
              <a:t> </a:t>
            </a:r>
            <a:r>
              <a:rPr sz="1800" baseline="2314" dirty="0">
                <a:solidFill>
                  <a:schemeClr val="bg1"/>
                </a:solidFill>
                <a:latin typeface="ＭＳ Ｐゴシック"/>
                <a:cs typeface="ＭＳ Ｐゴシック"/>
              </a:rPr>
              <a:t>円</a:t>
            </a:r>
            <a:r>
              <a:rPr sz="1800" baseline="2314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→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4,860</a:t>
            </a:r>
            <a:r>
              <a:rPr sz="1300" spc="-35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 </a:t>
            </a:r>
            <a:r>
              <a:rPr sz="1300" dirty="0">
                <a:solidFill>
                  <a:schemeClr val="bg1"/>
                </a:solidFill>
                <a:latin typeface="小塚ゴシック Pr6N R"/>
                <a:cs typeface="小塚ゴシック Pr6N R"/>
              </a:rPr>
              <a:t>円</a:t>
            </a:r>
          </a:p>
        </p:txBody>
      </p:sp>
      <p:pic>
        <p:nvPicPr>
          <p:cNvPr id="64" name="図 6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9897" r="38737" b="-6"/>
          <a:stretch/>
        </p:blipFill>
        <p:spPr>
          <a:xfrm>
            <a:off x="5361293" y="8344794"/>
            <a:ext cx="858532" cy="4571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880" y="8867243"/>
            <a:ext cx="2545085" cy="1630683"/>
          </a:xfrm>
          <a:prstGeom prst="rect">
            <a:avLst/>
          </a:prstGeom>
        </p:spPr>
      </p:pic>
      <p:sp>
        <p:nvSpPr>
          <p:cNvPr id="25" name="object 7"/>
          <p:cNvSpPr txBox="1"/>
          <p:nvPr/>
        </p:nvSpPr>
        <p:spPr>
          <a:xfrm>
            <a:off x="361205" y="8779296"/>
            <a:ext cx="4500000" cy="1538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>
              <a:lnSpc>
                <a:spcPts val="1130"/>
              </a:lnSpc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ご予</a:t>
            </a:r>
            <a:r>
              <a:rPr sz="11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約、お問い合わせはお気軽にどうぞ</a:t>
            </a:r>
            <a:r>
              <a:rPr sz="11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。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28" name="object 7"/>
          <p:cNvSpPr txBox="1"/>
          <p:nvPr/>
        </p:nvSpPr>
        <p:spPr>
          <a:xfrm>
            <a:off x="361205" y="8931215"/>
            <a:ext cx="4500000" cy="525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435">
              <a:lnSpc>
                <a:spcPts val="3990"/>
              </a:lnSpc>
            </a:pPr>
            <a:r>
              <a:rPr sz="3800" spc="-19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</a:t>
            </a:r>
            <a:r>
              <a:rPr sz="38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ル</a:t>
            </a:r>
            <a:r>
              <a:rPr sz="3800" spc="-43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38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3800" spc="-43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3800" spc="-19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ヘアサロン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29" name="object 7"/>
          <p:cNvSpPr txBox="1"/>
          <p:nvPr/>
        </p:nvSpPr>
        <p:spPr>
          <a:xfrm>
            <a:off x="864413" y="9324000"/>
            <a:ext cx="3952409" cy="651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75260"/>
            <a:r>
              <a:rPr sz="415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30" name="object 7"/>
          <p:cNvSpPr txBox="1"/>
          <p:nvPr/>
        </p:nvSpPr>
        <p:spPr>
          <a:xfrm>
            <a:off x="361204" y="9960043"/>
            <a:ext cx="4500000" cy="21800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550">
              <a:lnSpc>
                <a:spcPts val="1625"/>
              </a:lnSpc>
              <a:tabLst>
                <a:tab pos="2406015" algn="l"/>
              </a:tabLst>
            </a:pPr>
            <a:r>
              <a:rPr sz="1400" spc="13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OPE</a:t>
            </a:r>
            <a:r>
              <a:rPr sz="1400" spc="1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N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平日</a:t>
            </a:r>
            <a:r>
              <a:rPr lang="ja-JP" altLang="en-US"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r>
              <a:rPr lang="ja-JP" altLang="en-US"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日曜</a:t>
            </a:r>
            <a:r>
              <a:rPr sz="1400" spc="-1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1400" spc="-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祝日</a:t>
            </a:r>
            <a:r>
              <a:rPr lang="ja-JP" altLang="en-US" sz="1400" spc="1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7"/>
          <p:cNvSpPr txBox="1"/>
          <p:nvPr/>
        </p:nvSpPr>
        <p:spPr>
          <a:xfrm>
            <a:off x="396000" y="10232056"/>
            <a:ext cx="4500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0"/>
              </a:spcBef>
              <a:tabLst>
                <a:tab pos="137160" algn="l"/>
              </a:tabLst>
            </a:pPr>
            <a:r>
              <a:rPr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lang="ja-JP" altLang="en-US" sz="2100" spc="800" baseline="40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2100" baseline="3968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http</a:t>
            </a:r>
            <a:r>
              <a:rPr sz="2100" baseline="3968" dirty="0">
                <a:solidFill>
                  <a:srgbClr val="FFFFFF"/>
                </a:solidFill>
                <a:latin typeface="ＭＳ Ｐゴシック"/>
                <a:cs typeface="ＭＳ Ｐゴシック"/>
              </a:rPr>
              <a:t>//asukult.com</a:t>
            </a:r>
            <a:endParaRPr sz="2100" baseline="3968" dirty="0">
              <a:latin typeface="ＭＳ Ｐゴシック"/>
              <a:cs typeface="ＭＳ Ｐゴシック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5016851" y="8989097"/>
            <a:ext cx="2268000" cy="1389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2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heakea-tate2</Template>
  <TotalTime>169</TotalTime>
  <Words>196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11</cp:revision>
  <cp:lastPrinted>2018-04-09T04:47:01Z</cp:lastPrinted>
  <dcterms:created xsi:type="dcterms:W3CDTF">2018-04-02T02:40:16Z</dcterms:created>
  <dcterms:modified xsi:type="dcterms:W3CDTF">2018-04-10T00:40:09Z</dcterms:modified>
</cp:coreProperties>
</file>