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55116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6423215"/>
            <a:ext cx="7200000" cy="279238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59313"/>
            <a:ext cx="7848000" cy="224100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05" y="344651"/>
            <a:ext cx="6588000" cy="56844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50501"/>
            <a:ext cx="7848000" cy="4421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91" y="5097088"/>
            <a:ext cx="1224000" cy="126922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71" y="5358346"/>
            <a:ext cx="1224000" cy="126922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523" y="3513558"/>
            <a:ext cx="1980000" cy="1983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701" y="4374521"/>
            <a:ext cx="1980000" cy="1983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1" y="3376193"/>
            <a:ext cx="4176000" cy="144484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620" y="8884918"/>
            <a:ext cx="2520000" cy="161461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8" y="5416629"/>
            <a:ext cx="923546" cy="48158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95" y="5681529"/>
            <a:ext cx="905258" cy="47548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229"/>
          <a:stretch/>
        </p:blipFill>
        <p:spPr>
          <a:xfrm>
            <a:off x="444653" y="402707"/>
            <a:ext cx="720000" cy="220562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" b="87513"/>
          <a:stretch/>
        </p:blipFill>
        <p:spPr>
          <a:xfrm>
            <a:off x="1274461" y="1108461"/>
            <a:ext cx="6084000" cy="1541168"/>
          </a:xfrm>
          <a:prstGeom prst="rect">
            <a:avLst/>
          </a:prstGeom>
        </p:spPr>
      </p:pic>
      <p:sp>
        <p:nvSpPr>
          <p:cNvPr id="21" name="object 2"/>
          <p:cNvSpPr txBox="1"/>
          <p:nvPr/>
        </p:nvSpPr>
        <p:spPr>
          <a:xfrm>
            <a:off x="370008" y="8753928"/>
            <a:ext cx="4511040" cy="654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045"/>
              </a:lnSpc>
              <a:spcBef>
                <a:spcPts val="100"/>
              </a:spcBef>
            </a:pPr>
            <a:r>
              <a:rPr sz="4500" spc="-22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5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5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500" spc="-229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スクール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4"/>
          <p:cNvSpPr txBox="1"/>
          <p:nvPr/>
        </p:nvSpPr>
        <p:spPr>
          <a:xfrm>
            <a:off x="2630681" y="2743238"/>
            <a:ext cx="47160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小学</a:t>
            </a:r>
            <a:r>
              <a:rPr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600" spc="-2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600" spc="-1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  <a:r>
              <a:rPr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600" spc="-2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600" spc="-1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高校生</a:t>
            </a:r>
            <a:endParaRPr sz="26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710079" y="324671"/>
            <a:ext cx="326517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アスクルスクール</a:t>
            </a:r>
            <a:endParaRPr sz="37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3"/>
          <p:cNvSpPr txBox="1"/>
          <p:nvPr/>
        </p:nvSpPr>
        <p:spPr>
          <a:xfrm>
            <a:off x="3610323" y="5589586"/>
            <a:ext cx="1764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</a:t>
            </a:r>
            <a:r>
              <a:rPr sz="17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</a:t>
            </a: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クラス６名程度）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3474005" y="4711150"/>
            <a:ext cx="2052000" cy="973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小・</a:t>
            </a:r>
            <a:r>
              <a:rPr lang="ja-JP" altLang="en-US"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</a:p>
          <a:p>
            <a:pPr marL="12700" algn="ctr">
              <a:lnSpc>
                <a:spcPct val="120000"/>
              </a:lnSpc>
            </a:pPr>
            <a:r>
              <a:rPr lang="ja-JP" altLang="en-US" sz="26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少人数制指導</a:t>
            </a:r>
          </a:p>
        </p:txBody>
      </p:sp>
      <p:sp>
        <p:nvSpPr>
          <p:cNvPr id="29" name="object 3"/>
          <p:cNvSpPr txBox="1"/>
          <p:nvPr/>
        </p:nvSpPr>
        <p:spPr>
          <a:xfrm>
            <a:off x="5466385" y="3932987"/>
            <a:ext cx="2052000" cy="8992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200" dirty="0" smtClean="0">
                <a:solidFill>
                  <a:srgbClr val="FFFFFF"/>
                </a:solidFill>
                <a:latin typeface="+mn-ea"/>
                <a:cs typeface="ＭＳ Ｐゴシック"/>
              </a:rPr>
              <a:t>高校生</a:t>
            </a:r>
            <a:endParaRPr lang="en-US" altLang="ja-JP" sz="2200" dirty="0" smtClean="0">
              <a:solidFill>
                <a:srgbClr val="FFFFFF"/>
              </a:solidFill>
              <a:latin typeface="+mn-ea"/>
              <a:cs typeface="ＭＳ Ｐゴシック"/>
            </a:endParaRPr>
          </a:p>
          <a:p>
            <a:pPr marL="12700" algn="ctr">
              <a:lnSpc>
                <a:spcPct val="120000"/>
              </a:lnSpc>
            </a:pPr>
            <a:r>
              <a:rPr lang="zh-TW" altLang="en-US" sz="2600" spc="-13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完全個別指導</a:t>
            </a:r>
          </a:p>
        </p:txBody>
      </p:sp>
      <p:sp>
        <p:nvSpPr>
          <p:cNvPr id="32" name="object 2"/>
          <p:cNvSpPr txBox="1"/>
          <p:nvPr/>
        </p:nvSpPr>
        <p:spPr>
          <a:xfrm>
            <a:off x="855663" y="9343811"/>
            <a:ext cx="3996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625"/>
              </a:lnSpc>
            </a:pPr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2"/>
          <p:cNvSpPr txBox="1"/>
          <p:nvPr/>
        </p:nvSpPr>
        <p:spPr>
          <a:xfrm>
            <a:off x="394554" y="10020839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730"/>
              </a:spcBef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2"/>
          <p:cNvSpPr txBox="1"/>
          <p:nvPr/>
        </p:nvSpPr>
        <p:spPr>
          <a:xfrm>
            <a:off x="394554" y="10275362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85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4" y="9524042"/>
            <a:ext cx="411481" cy="256033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5085274" y="9002523"/>
            <a:ext cx="2250000" cy="137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jyuku-tate1</Template>
  <TotalTime>9</TotalTime>
  <Words>144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2018-04-09T04:47:48Z</cp:lastPrinted>
  <dcterms:created xsi:type="dcterms:W3CDTF">2018-04-02T02:41:26Z</dcterms:created>
  <dcterms:modified xsi:type="dcterms:W3CDTF">2018-04-09T04:51:28Z</dcterms:modified>
</cp:coreProperties>
</file>