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55116" cy="109044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6423215"/>
            <a:ext cx="7200000" cy="2792384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205" y="344651"/>
            <a:ext cx="6588000" cy="568447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750501"/>
            <a:ext cx="7848000" cy="442141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523" y="3513558"/>
            <a:ext cx="1980000" cy="1983000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701" y="4374521"/>
            <a:ext cx="1980000" cy="1983000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659313"/>
            <a:ext cx="7848000" cy="2241004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" b="87528"/>
          <a:stretch/>
        </p:blipFill>
        <p:spPr>
          <a:xfrm>
            <a:off x="1274461" y="1108324"/>
            <a:ext cx="6084000" cy="154130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91" y="5097088"/>
            <a:ext cx="1224000" cy="126922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71" y="5358346"/>
            <a:ext cx="1224000" cy="1269222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81" y="3376193"/>
            <a:ext cx="4176000" cy="144484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620" y="8884918"/>
            <a:ext cx="2520000" cy="161461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68" y="5416629"/>
            <a:ext cx="923546" cy="48158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695" y="5681529"/>
            <a:ext cx="905258" cy="475489"/>
          </a:xfrm>
          <a:prstGeom prst="rect">
            <a:avLst/>
          </a:prstGeom>
        </p:spPr>
      </p:pic>
      <p:sp>
        <p:nvSpPr>
          <p:cNvPr id="21" name="object 2"/>
          <p:cNvSpPr txBox="1"/>
          <p:nvPr/>
        </p:nvSpPr>
        <p:spPr>
          <a:xfrm>
            <a:off x="370008" y="8753928"/>
            <a:ext cx="4511040" cy="6540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045"/>
              </a:lnSpc>
              <a:spcBef>
                <a:spcPts val="100"/>
              </a:spcBef>
            </a:pPr>
            <a:r>
              <a:rPr sz="4500" spc="-229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</a:t>
            </a:r>
            <a:r>
              <a:rPr sz="45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ル</a:t>
            </a:r>
            <a:r>
              <a:rPr sz="4500" spc="-52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45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4500" spc="-52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4500" spc="-229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スクール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2" name="object 4"/>
          <p:cNvSpPr txBox="1"/>
          <p:nvPr/>
        </p:nvSpPr>
        <p:spPr>
          <a:xfrm>
            <a:off x="2630681" y="2743238"/>
            <a:ext cx="47160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13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小学</a:t>
            </a:r>
            <a:r>
              <a:rPr sz="26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生</a:t>
            </a:r>
            <a:r>
              <a:rPr sz="2600" spc="-2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6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2600" spc="-13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中学</a:t>
            </a:r>
            <a:r>
              <a:rPr sz="26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生</a:t>
            </a:r>
            <a:r>
              <a:rPr sz="2600" spc="-2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6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2600" spc="-13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高校生</a:t>
            </a:r>
            <a:endParaRPr sz="26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710079" y="324671"/>
            <a:ext cx="3265170" cy="58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1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アスクルスクール</a:t>
            </a:r>
            <a:endParaRPr sz="3700" dirty="0">
              <a:latin typeface="ＭＳ Ｐゴシック"/>
              <a:cs typeface="ＭＳ Ｐゴシック"/>
            </a:endParaRPr>
          </a:p>
        </p:txBody>
      </p:sp>
      <p:sp>
        <p:nvSpPr>
          <p:cNvPr id="26" name="object 3"/>
          <p:cNvSpPr txBox="1"/>
          <p:nvPr/>
        </p:nvSpPr>
        <p:spPr>
          <a:xfrm>
            <a:off x="3610323" y="5589586"/>
            <a:ext cx="1764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17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（</a:t>
            </a:r>
            <a:r>
              <a:rPr sz="17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</a:t>
            </a:r>
            <a:r>
              <a:rPr sz="17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クラス６名程度）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3"/>
          <p:cNvSpPr txBox="1"/>
          <p:nvPr/>
        </p:nvSpPr>
        <p:spPr>
          <a:xfrm>
            <a:off x="3474005" y="4711150"/>
            <a:ext cx="2052000" cy="973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20000"/>
              </a:lnSpc>
            </a:pPr>
            <a:r>
              <a:rPr lang="ja-JP" altLang="en-US" sz="26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小・</a:t>
            </a:r>
            <a:r>
              <a:rPr lang="ja-JP" altLang="en-US" sz="26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中学</a:t>
            </a:r>
          </a:p>
          <a:p>
            <a:pPr marL="12700" algn="ctr">
              <a:lnSpc>
                <a:spcPct val="120000"/>
              </a:lnSpc>
            </a:pPr>
            <a:r>
              <a:rPr lang="ja-JP" altLang="en-US" sz="26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少人数制指導</a:t>
            </a:r>
          </a:p>
        </p:txBody>
      </p:sp>
      <p:sp>
        <p:nvSpPr>
          <p:cNvPr id="29" name="object 3"/>
          <p:cNvSpPr txBox="1"/>
          <p:nvPr/>
        </p:nvSpPr>
        <p:spPr>
          <a:xfrm>
            <a:off x="5466385" y="3932987"/>
            <a:ext cx="2052000" cy="8992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20000"/>
              </a:lnSpc>
            </a:pPr>
            <a:r>
              <a:rPr lang="ja-JP" altLang="en-US" sz="2200" dirty="0" smtClean="0">
                <a:solidFill>
                  <a:srgbClr val="FFFFFF"/>
                </a:solidFill>
                <a:latin typeface="+mn-ea"/>
                <a:cs typeface="ＭＳ Ｐゴシック"/>
              </a:rPr>
              <a:t>高校生</a:t>
            </a:r>
            <a:endParaRPr lang="en-US" altLang="ja-JP" sz="2200" dirty="0" smtClean="0">
              <a:solidFill>
                <a:srgbClr val="FFFFFF"/>
              </a:solidFill>
              <a:latin typeface="+mn-ea"/>
              <a:cs typeface="ＭＳ Ｐゴシック"/>
            </a:endParaRPr>
          </a:p>
          <a:p>
            <a:pPr marL="12700" algn="ctr">
              <a:lnSpc>
                <a:spcPct val="120000"/>
              </a:lnSpc>
            </a:pPr>
            <a:r>
              <a:rPr lang="zh-TW" altLang="en-US" sz="2600" spc="-13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/>
              </a:rPr>
              <a:t>完全個別指導</a:t>
            </a:r>
          </a:p>
        </p:txBody>
      </p:sp>
      <p:sp>
        <p:nvSpPr>
          <p:cNvPr id="32" name="object 2"/>
          <p:cNvSpPr txBox="1"/>
          <p:nvPr/>
        </p:nvSpPr>
        <p:spPr>
          <a:xfrm>
            <a:off x="855663" y="9343811"/>
            <a:ext cx="3996000" cy="6027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4625"/>
              </a:lnSpc>
            </a:pPr>
            <a:r>
              <a:rPr sz="415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2"/>
          <p:cNvSpPr txBox="1"/>
          <p:nvPr/>
        </p:nvSpPr>
        <p:spPr>
          <a:xfrm>
            <a:off x="394554" y="10020839"/>
            <a:ext cx="451104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730"/>
              </a:spcBef>
            </a:pP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spc="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2"/>
          <p:cNvSpPr txBox="1"/>
          <p:nvPr/>
        </p:nvSpPr>
        <p:spPr>
          <a:xfrm>
            <a:off x="394554" y="10275362"/>
            <a:ext cx="451104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310"/>
              </a:spcBef>
              <a:tabLst>
                <a:tab pos="200025" algn="l"/>
              </a:tabLst>
            </a:pPr>
            <a:r>
              <a:rPr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25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85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04" y="9524042"/>
            <a:ext cx="411481" cy="256033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107"/>
          <a:stretch/>
        </p:blipFill>
        <p:spPr>
          <a:xfrm>
            <a:off x="444653" y="402707"/>
            <a:ext cx="720000" cy="2221687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5085274" y="9002523"/>
            <a:ext cx="2250000" cy="1378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61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jyuku-tate2</Template>
  <TotalTime>3</TotalTime>
  <Words>144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2018-04-09T04:48:12Z</cp:lastPrinted>
  <dcterms:created xsi:type="dcterms:W3CDTF">2018-04-02T02:41:46Z</dcterms:created>
  <dcterms:modified xsi:type="dcterms:W3CDTF">2018-04-09T04:51:22Z</dcterms:modified>
</cp:coreProperties>
</file>