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4"/>
  </p:notesMasterIdLst>
  <p:sldIdLst>
    <p:sldId id="262" r:id="rId2"/>
    <p:sldId id="265" r:id="rId3"/>
  </p:sldIdLst>
  <p:sldSz cx="10907713" cy="7775575"/>
  <p:notesSz cx="6797675" cy="9926638"/>
  <p:defaultTextStyle>
    <a:defPPr>
      <a:defRPr lang="ja-JP"/>
    </a:defPPr>
    <a:lvl1pPr marL="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B6AF"/>
    <a:srgbClr val="EEA13A"/>
    <a:srgbClr val="3BA0E8"/>
    <a:srgbClr val="3EB7EB"/>
    <a:srgbClr val="000099"/>
    <a:srgbClr val="F0F4FA"/>
    <a:srgbClr val="E8EEF8"/>
    <a:srgbClr val="203864"/>
    <a:srgbClr val="EE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900" y="84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2018/4/9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70217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58" tIns="45729" rIns="91458" bIns="4572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</p:spPr>
        <p:txBody>
          <a:bodyPr vert="horz" lIns="91458" tIns="45729" rIns="91458" bIns="45729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95B-E3ED-B944-BA41-13023F2BAF9D}" type="datetimeFigureOut">
              <a:rPr kumimoji="1" lang="ja-JP" altLang="en-US" smtClean="0"/>
              <a:t>2018/4/9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3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図プレースホルダー 6"/>
          <p:cNvSpPr>
            <a:spLocks noGrp="1"/>
          </p:cNvSpPr>
          <p:nvPr>
            <p:ph type="pic" sz="quarter" idx="10" hasCustomPrompt="1"/>
          </p:nvPr>
        </p:nvSpPr>
        <p:spPr>
          <a:xfrm>
            <a:off x="5079919" y="2017713"/>
            <a:ext cx="5700795" cy="51927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8" name="図プレースホルダー 6"/>
          <p:cNvSpPr>
            <a:spLocks noGrp="1"/>
          </p:cNvSpPr>
          <p:nvPr>
            <p:ph type="pic" sz="quarter" idx="11" hasCustomPrompt="1"/>
          </p:nvPr>
        </p:nvSpPr>
        <p:spPr>
          <a:xfrm>
            <a:off x="2116632" y="3457379"/>
            <a:ext cx="2285964" cy="148173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9" name="図プレースホルダー 6"/>
          <p:cNvSpPr>
            <a:spLocks noGrp="1"/>
          </p:cNvSpPr>
          <p:nvPr>
            <p:ph type="pic" sz="quarter" idx="12" hasCustomPrompt="1"/>
          </p:nvPr>
        </p:nvSpPr>
        <p:spPr>
          <a:xfrm>
            <a:off x="564435" y="959599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1" name="図プレースホルダー 6"/>
          <p:cNvSpPr>
            <a:spLocks noGrp="1"/>
          </p:cNvSpPr>
          <p:nvPr>
            <p:ph type="pic" sz="quarter" idx="13" hasCustomPrompt="1"/>
          </p:nvPr>
        </p:nvSpPr>
        <p:spPr>
          <a:xfrm>
            <a:off x="564435" y="3330372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2" name="図プレースホルダー 6"/>
          <p:cNvSpPr>
            <a:spLocks noGrp="1"/>
          </p:cNvSpPr>
          <p:nvPr>
            <p:ph type="pic" sz="quarter" idx="14" hasCustomPrompt="1"/>
          </p:nvPr>
        </p:nvSpPr>
        <p:spPr>
          <a:xfrm>
            <a:off x="564435" y="5517693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9382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386" y="311385"/>
            <a:ext cx="9816942" cy="1295929"/>
          </a:xfrm>
          <a:prstGeom prst="rect">
            <a:avLst/>
          </a:prstGeom>
        </p:spPr>
        <p:txBody>
          <a:bodyPr vert="horz" lIns="106740" tIns="53370" rIns="106740" bIns="533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386" y="1814301"/>
            <a:ext cx="9816942" cy="5131520"/>
          </a:xfrm>
          <a:prstGeom prst="rect">
            <a:avLst/>
          </a:prstGeom>
        </p:spPr>
        <p:txBody>
          <a:bodyPr vert="horz" lIns="106740" tIns="53370" rIns="106740" bIns="533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387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6802" y="7206808"/>
            <a:ext cx="3454109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7194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4" r:id="rId2"/>
    <p:sldLayoutId id="2147483725" r:id="rId3"/>
  </p:sldLayoutIdLst>
  <p:txStyles>
    <p:titleStyle>
      <a:lvl1pPr algn="ctr" defTabSz="533699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275" indent="-400275" algn="l" defTabSz="533699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261" indent="-333562" algn="l" defTabSz="533699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249" indent="-266850" algn="l" defTabSz="533699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7949" indent="-266850" algn="l" defTabSz="533699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1648" indent="-266850" algn="l" defTabSz="533699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5347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690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27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6445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6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3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098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797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84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21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5895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594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5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0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0" y="5448301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5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4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4400" cy="7856789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135"/>
            <a:ext cx="10904400" cy="459949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456" y="4352556"/>
            <a:ext cx="7776000" cy="3031981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20131"/>
            <a:ext cx="10904400" cy="361786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7244"/>
            <a:ext cx="10904400" cy="108476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1640" y="789171"/>
            <a:ext cx="1980000" cy="198300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7645" y="2950398"/>
            <a:ext cx="1584000" cy="1584000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212" y="2942761"/>
            <a:ext cx="1242000" cy="1288628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100" y="3138542"/>
            <a:ext cx="1240503" cy="1287075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8956" y="4636420"/>
            <a:ext cx="2412000" cy="1604024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06" y="2832280"/>
            <a:ext cx="3780000" cy="1308115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526" y="1287663"/>
            <a:ext cx="1908000" cy="582916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9427" y="885439"/>
            <a:ext cx="4932000" cy="1203945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9704" y="3269246"/>
            <a:ext cx="927202" cy="482653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1606" y="3479333"/>
            <a:ext cx="906033" cy="478419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780" y="7125672"/>
            <a:ext cx="411481" cy="252985"/>
          </a:xfrm>
          <a:prstGeom prst="rect">
            <a:avLst/>
          </a:prstGeom>
        </p:spPr>
      </p:pic>
      <p:sp>
        <p:nvSpPr>
          <p:cNvPr id="24" name="object 2"/>
          <p:cNvSpPr txBox="1"/>
          <p:nvPr/>
        </p:nvSpPr>
        <p:spPr>
          <a:xfrm>
            <a:off x="3493752" y="262459"/>
            <a:ext cx="3600000" cy="482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3000" spc="-16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アスクルスクール</a:t>
            </a:r>
            <a:endParaRPr sz="3000" dirty="0">
              <a:latin typeface="ＭＳ Ｐゴシック"/>
              <a:cs typeface="ＭＳ Ｐゴシック"/>
            </a:endParaRPr>
          </a:p>
        </p:txBody>
      </p:sp>
      <p:sp>
        <p:nvSpPr>
          <p:cNvPr id="25" name="object 3"/>
          <p:cNvSpPr txBox="1"/>
          <p:nvPr/>
        </p:nvSpPr>
        <p:spPr>
          <a:xfrm>
            <a:off x="3493752" y="2219101"/>
            <a:ext cx="3600000" cy="346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sz="2100" spc="-10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小学</a:t>
            </a:r>
            <a:r>
              <a:rPr sz="2100" spc="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生</a:t>
            </a:r>
            <a:r>
              <a:rPr sz="2100" spc="-24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21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・</a:t>
            </a:r>
            <a:r>
              <a:rPr sz="2100" spc="-24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2100" spc="-10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中学</a:t>
            </a:r>
            <a:r>
              <a:rPr sz="2100" spc="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生</a:t>
            </a:r>
            <a:r>
              <a:rPr sz="2100" spc="-24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21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・</a:t>
            </a:r>
            <a:r>
              <a:rPr sz="2100" spc="-24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2100" spc="-10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高校生</a:t>
            </a:r>
            <a:endParaRPr sz="2100" dirty="0">
              <a:latin typeface="ＭＳ Ｐゴシック"/>
              <a:cs typeface="ＭＳ Ｐゴシック"/>
            </a:endParaRPr>
          </a:p>
        </p:txBody>
      </p:sp>
      <p:sp>
        <p:nvSpPr>
          <p:cNvPr id="28" name="object 9"/>
          <p:cNvSpPr txBox="1"/>
          <p:nvPr/>
        </p:nvSpPr>
        <p:spPr>
          <a:xfrm>
            <a:off x="8088956" y="6281801"/>
            <a:ext cx="23495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営業時間</a:t>
            </a:r>
            <a:r>
              <a:rPr sz="1400" spc="-1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：</a:t>
            </a:r>
            <a:r>
              <a:rPr sz="1400" spc="-1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平日</a:t>
            </a:r>
            <a:r>
              <a:rPr lang="ja-JP" altLang="en-US" sz="1400" spc="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　</a:t>
            </a: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00:00〜00:00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29" name="object 11"/>
          <p:cNvSpPr txBox="1"/>
          <p:nvPr/>
        </p:nvSpPr>
        <p:spPr>
          <a:xfrm>
            <a:off x="1212199" y="6704699"/>
            <a:ext cx="441134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-22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アスク</a:t>
            </a:r>
            <a:r>
              <a:rPr sz="4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ル</a:t>
            </a:r>
            <a:r>
              <a:rPr sz="4400" spc="-509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4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・</a:t>
            </a:r>
            <a:r>
              <a:rPr sz="4400" spc="-509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4400" spc="-22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スクール</a:t>
            </a:r>
            <a:endParaRPr sz="4400" dirty="0">
              <a:latin typeface="ＭＳ Ｐゴシック"/>
              <a:cs typeface="ＭＳ Ｐゴシック"/>
            </a:endParaRPr>
          </a:p>
        </p:txBody>
      </p:sp>
      <p:sp>
        <p:nvSpPr>
          <p:cNvPr id="30" name="object 12"/>
          <p:cNvSpPr txBox="1"/>
          <p:nvPr/>
        </p:nvSpPr>
        <p:spPr>
          <a:xfrm>
            <a:off x="6694765" y="6903356"/>
            <a:ext cx="3186430" cy="6578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150" spc="-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03-1234-1111</a:t>
            </a:r>
            <a:endParaRPr sz="4150" dirty="0">
              <a:latin typeface="ＭＳ Ｐゴシック"/>
              <a:cs typeface="ＭＳ Ｐゴシック"/>
            </a:endParaRPr>
          </a:p>
        </p:txBody>
      </p:sp>
      <p:sp>
        <p:nvSpPr>
          <p:cNvPr id="31" name="object 3"/>
          <p:cNvSpPr txBox="1"/>
          <p:nvPr/>
        </p:nvSpPr>
        <p:spPr>
          <a:xfrm>
            <a:off x="8611809" y="2027032"/>
            <a:ext cx="176400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sz="1700" spc="-8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（</a:t>
            </a:r>
            <a:r>
              <a:rPr sz="17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1</a:t>
            </a:r>
            <a:r>
              <a:rPr sz="1700" spc="-8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クラス６名程度）</a:t>
            </a:r>
            <a:endParaRPr sz="1700" dirty="0">
              <a:latin typeface="ＭＳ Ｐゴシック"/>
              <a:cs typeface="ＭＳ Ｐゴシック"/>
            </a:endParaRPr>
          </a:p>
        </p:txBody>
      </p:sp>
      <p:sp>
        <p:nvSpPr>
          <p:cNvPr id="32" name="object 3"/>
          <p:cNvSpPr txBox="1"/>
          <p:nvPr/>
        </p:nvSpPr>
        <p:spPr>
          <a:xfrm>
            <a:off x="8475491" y="1148596"/>
            <a:ext cx="2052000" cy="9730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20000"/>
              </a:lnSpc>
            </a:pPr>
            <a:r>
              <a:rPr lang="ja-JP" altLang="en-US" sz="2600" spc="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小・</a:t>
            </a:r>
            <a:r>
              <a:rPr lang="ja-JP" altLang="en-US" sz="26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中学</a:t>
            </a:r>
          </a:p>
          <a:p>
            <a:pPr marL="12700" algn="ctr">
              <a:lnSpc>
                <a:spcPct val="120000"/>
              </a:lnSpc>
            </a:pPr>
            <a:r>
              <a:rPr lang="ja-JP" altLang="en-US" sz="2600" spc="-8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少人数制指導</a:t>
            </a:r>
          </a:p>
        </p:txBody>
      </p:sp>
      <p:sp>
        <p:nvSpPr>
          <p:cNvPr id="33" name="object 3"/>
          <p:cNvSpPr txBox="1"/>
          <p:nvPr/>
        </p:nvSpPr>
        <p:spPr>
          <a:xfrm>
            <a:off x="8301825" y="3251429"/>
            <a:ext cx="2052000" cy="9251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14000"/>
              </a:lnSpc>
            </a:pPr>
            <a:r>
              <a:rPr lang="zh-TW" altLang="en-US" sz="2600" spc="-130" dirty="0" smtClean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ＭＳ Ｐゴシック"/>
              </a:rPr>
              <a:t>完全</a:t>
            </a:r>
            <a:endParaRPr lang="en-US" altLang="zh-TW" sz="2600" spc="-130" dirty="0" smtClean="0">
              <a:solidFill>
                <a:srgbClr val="FFFFF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ＭＳ Ｐゴシック"/>
            </a:endParaRPr>
          </a:p>
          <a:p>
            <a:pPr marL="12700" algn="ctr">
              <a:lnSpc>
                <a:spcPct val="114000"/>
              </a:lnSpc>
            </a:pPr>
            <a:r>
              <a:rPr lang="zh-TW" altLang="en-US" sz="2600" spc="-130" dirty="0" smtClean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ＭＳ Ｐゴシック"/>
              </a:rPr>
              <a:t>個別</a:t>
            </a:r>
            <a:r>
              <a:rPr lang="zh-TW" altLang="en-US" sz="2600" spc="-130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ＭＳ Ｐゴシック"/>
              </a:rPr>
              <a:t>指導</a:t>
            </a:r>
          </a:p>
        </p:txBody>
      </p:sp>
      <p:sp>
        <p:nvSpPr>
          <p:cNvPr id="37" name="object 2"/>
          <p:cNvSpPr txBox="1"/>
          <p:nvPr/>
        </p:nvSpPr>
        <p:spPr>
          <a:xfrm>
            <a:off x="1669592" y="7332948"/>
            <a:ext cx="451104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4930">
              <a:lnSpc>
                <a:spcPct val="100000"/>
              </a:lnSpc>
              <a:spcBef>
                <a:spcPts val="310"/>
              </a:spcBef>
              <a:tabLst>
                <a:tab pos="200025" algn="l"/>
              </a:tabLst>
            </a:pPr>
            <a:r>
              <a:rPr lang="ja-JP" altLang="en-US" sz="1400" spc="-7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　</a:t>
            </a:r>
            <a:r>
              <a:rPr sz="1400" spc="-70" dirty="0" err="1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東京都豊</a:t>
            </a:r>
            <a:r>
              <a:rPr sz="1400" dirty="0" err="1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洲</a:t>
            </a:r>
            <a:r>
              <a:rPr sz="1400" spc="-15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spc="-6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3-2-3</a:t>
            </a:r>
            <a:r>
              <a:rPr sz="1400" spc="12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spc="-8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http//asukult.com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8172776" y="4742060"/>
            <a:ext cx="2250000" cy="13788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303682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jyuku-yoko1</Template>
  <TotalTime>10</TotalTime>
  <Words>139</Words>
  <Application>Microsoft Office PowerPoint</Application>
  <PresentationFormat>ユーザー設定</PresentationFormat>
  <Paragraphs>28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HG丸ｺﾞｼｯｸM-PRO</vt:lpstr>
      <vt:lpstr>ＭＳ Ｐゴシック</vt:lpstr>
      <vt:lpstr>Arial</vt:lpstr>
      <vt:lpstr>Calibri</vt:lpstr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5</cp:revision>
  <cp:lastPrinted>2018-04-09T04:48:39Z</cp:lastPrinted>
  <dcterms:created xsi:type="dcterms:W3CDTF">2018-04-02T02:42:03Z</dcterms:created>
  <dcterms:modified xsi:type="dcterms:W3CDTF">2018-04-09T04:51:09Z</dcterms:modified>
</cp:coreProperties>
</file>