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3813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4/11/2018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74"/>
          <a:stretch/>
        </p:blipFill>
        <p:spPr>
          <a:xfrm>
            <a:off x="0" y="1"/>
            <a:ext cx="7796090" cy="10836000"/>
          </a:xfrm>
          <a:prstGeom prst="rect">
            <a:avLst/>
          </a:prstGeom>
        </p:spPr>
      </p:pic>
      <p:sp>
        <p:nvSpPr>
          <p:cNvPr id="33" name="object 146"/>
          <p:cNvSpPr txBox="1"/>
          <p:nvPr/>
        </p:nvSpPr>
        <p:spPr>
          <a:xfrm>
            <a:off x="1497173" y="546383"/>
            <a:ext cx="5283835" cy="1124860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593090" marR="5080" indent="-581025">
              <a:lnSpc>
                <a:spcPct val="101299"/>
              </a:lnSpc>
              <a:spcBef>
                <a:spcPts val="70"/>
              </a:spcBef>
            </a:pPr>
            <a:r>
              <a:rPr sz="380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クオリティの高い</a:t>
            </a:r>
            <a:r>
              <a:rPr sz="38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技術</a:t>
            </a:r>
            <a:r>
              <a:rPr sz="380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で、 </a:t>
            </a:r>
            <a:r>
              <a:rPr sz="3800" spc="-4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至福の</a:t>
            </a:r>
            <a:r>
              <a:rPr sz="3800" spc="-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癒し</a:t>
            </a:r>
            <a:r>
              <a:rPr sz="3800" spc="-40" dirty="0">
                <a:solidFill>
                  <a:srgbClr val="F3E39E"/>
                </a:solidFill>
                <a:latin typeface="ＭＳ Ｐゴシック"/>
                <a:cs typeface="ＭＳ Ｐゴシック"/>
              </a:rPr>
              <a:t>の空間。</a:t>
            </a:r>
            <a:endParaRPr sz="3800" spc="-40" dirty="0">
              <a:latin typeface="ＭＳ Ｐゴシック"/>
              <a:cs typeface="ＭＳ Ｐゴシック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059" y="8071224"/>
            <a:ext cx="4326944" cy="62236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669" y="1788171"/>
            <a:ext cx="3361951" cy="3358903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184" y="3161338"/>
            <a:ext cx="5172467" cy="256032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0495"/>
            <a:ext cx="7775575" cy="171044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23" y="9901827"/>
            <a:ext cx="3312000" cy="63726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00" y="9833151"/>
            <a:ext cx="2772000" cy="64520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32" y="5721662"/>
            <a:ext cx="286513" cy="280417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72" y="6366121"/>
            <a:ext cx="286513" cy="280417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72" y="7092531"/>
            <a:ext cx="286513" cy="280417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632" y="5721662"/>
            <a:ext cx="286513" cy="280417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057" y="6380410"/>
            <a:ext cx="286513" cy="280417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398" y="7092531"/>
            <a:ext cx="286513" cy="280417"/>
          </a:xfrm>
          <a:prstGeom prst="rect">
            <a:avLst/>
          </a:prstGeom>
        </p:spPr>
      </p:pic>
      <p:sp>
        <p:nvSpPr>
          <p:cNvPr id="26" name="object 3"/>
          <p:cNvSpPr txBox="1"/>
          <p:nvPr/>
        </p:nvSpPr>
        <p:spPr>
          <a:xfrm>
            <a:off x="819219" y="7008331"/>
            <a:ext cx="3024000" cy="4933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050" b="1" spc="-145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リ</a:t>
            </a:r>
            <a:r>
              <a:rPr sz="3050" b="1" spc="-20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ン</a:t>
            </a:r>
            <a:r>
              <a:rPr sz="3050" b="1" spc="160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パ</a:t>
            </a:r>
            <a:r>
              <a:rPr sz="3050" b="1" spc="-265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マ</a:t>
            </a:r>
            <a:r>
              <a:rPr sz="3050" b="1" spc="-25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ッ</a:t>
            </a:r>
            <a:r>
              <a:rPr sz="3050" b="1" spc="-20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サージ</a:t>
            </a:r>
            <a:endParaRPr sz="3050" b="1" dirty="0">
              <a:latin typeface="ＭＳ Ｐゴシック"/>
              <a:cs typeface="ＭＳ Ｐゴシック"/>
            </a:endParaRPr>
          </a:p>
        </p:txBody>
      </p:sp>
      <p:sp>
        <p:nvSpPr>
          <p:cNvPr id="28" name="object 4"/>
          <p:cNvSpPr txBox="1"/>
          <p:nvPr/>
        </p:nvSpPr>
        <p:spPr>
          <a:xfrm>
            <a:off x="825458" y="6293776"/>
            <a:ext cx="3024000" cy="4933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050" b="1" spc="-20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アイラッシュ</a:t>
            </a:r>
            <a:endParaRPr sz="3050" b="1" dirty="0">
              <a:latin typeface="ＭＳ Ｐゴシック"/>
              <a:cs typeface="ＭＳ Ｐゴシック"/>
            </a:endParaRPr>
          </a:p>
        </p:txBody>
      </p:sp>
      <p:sp>
        <p:nvSpPr>
          <p:cNvPr id="30" name="object 6"/>
          <p:cNvSpPr txBox="1"/>
          <p:nvPr/>
        </p:nvSpPr>
        <p:spPr>
          <a:xfrm>
            <a:off x="825846" y="5561172"/>
            <a:ext cx="3024000" cy="4933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050" b="1" spc="10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ク</a:t>
            </a:r>
            <a:r>
              <a:rPr sz="3050" b="1" spc="-355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イ</a:t>
            </a:r>
            <a:r>
              <a:rPr sz="3050" b="1" spc="0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ッ</a:t>
            </a:r>
            <a:r>
              <a:rPr sz="3050" b="1" spc="5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クマ</a:t>
            </a:r>
            <a:r>
              <a:rPr sz="3050" b="1" spc="0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ッ</a:t>
            </a:r>
            <a:r>
              <a:rPr sz="3050" b="1" spc="5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サージ</a:t>
            </a:r>
            <a:endParaRPr sz="3050" b="1" dirty="0">
              <a:latin typeface="ＭＳ Ｐゴシック"/>
              <a:cs typeface="ＭＳ Ｐゴシック"/>
            </a:endParaRPr>
          </a:p>
        </p:txBody>
      </p:sp>
      <p:sp>
        <p:nvSpPr>
          <p:cNvPr id="31" name="object 7"/>
          <p:cNvSpPr txBox="1"/>
          <p:nvPr/>
        </p:nvSpPr>
        <p:spPr>
          <a:xfrm>
            <a:off x="1389359" y="7940338"/>
            <a:ext cx="5216525" cy="75405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R="58419" algn="ctr">
              <a:lnSpc>
                <a:spcPct val="100000"/>
              </a:lnSpc>
            </a:pPr>
            <a:r>
              <a:rPr sz="4900" dirty="0" smtClean="0">
                <a:solidFill>
                  <a:srgbClr val="F3E39E"/>
                </a:solidFill>
                <a:latin typeface="ＭＳ Ｐゴシック"/>
                <a:cs typeface="ＭＳ Ｐゴシック"/>
              </a:rPr>
              <a:t>03-1234-1111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145"/>
          <p:cNvSpPr txBox="1">
            <a:spLocks/>
          </p:cNvSpPr>
          <p:nvPr/>
        </p:nvSpPr>
        <p:spPr>
          <a:xfrm>
            <a:off x="629787" y="2191857"/>
            <a:ext cx="6516000" cy="1198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7700" spc="-390" dirty="0" smtClean="0">
                <a:solidFill>
                  <a:srgbClr val="603813"/>
                </a:solidFill>
              </a:rPr>
              <a:t>アスクルサロン</a:t>
            </a:r>
            <a:endParaRPr lang="ja-JP" altLang="en-US" sz="7700" spc="-390" dirty="0">
              <a:solidFill>
                <a:srgbClr val="603813"/>
              </a:solidFill>
            </a:endParaRPr>
          </a:p>
        </p:txBody>
      </p:sp>
      <p:sp>
        <p:nvSpPr>
          <p:cNvPr id="35" name="object 3"/>
          <p:cNvSpPr txBox="1"/>
          <p:nvPr/>
        </p:nvSpPr>
        <p:spPr>
          <a:xfrm>
            <a:off x="4224090" y="7008331"/>
            <a:ext cx="3024000" cy="4933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ja-JP" altLang="en-US" sz="3050" b="1" spc="-145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ヘッドマッサージ</a:t>
            </a:r>
          </a:p>
        </p:txBody>
      </p:sp>
      <p:sp>
        <p:nvSpPr>
          <p:cNvPr id="36" name="object 4"/>
          <p:cNvSpPr txBox="1"/>
          <p:nvPr/>
        </p:nvSpPr>
        <p:spPr>
          <a:xfrm>
            <a:off x="4192718" y="6293776"/>
            <a:ext cx="3024000" cy="4933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ja-JP" altLang="en-US" sz="3050" b="1" spc="-20" dirty="0">
                <a:solidFill>
                  <a:srgbClr val="5F431F"/>
                </a:solidFill>
                <a:latin typeface="ＭＳ Ｐゴシック"/>
                <a:cs typeface="ＭＳ Ｐゴシック"/>
              </a:rPr>
              <a:t>足つぼマッサージ</a:t>
            </a:r>
          </a:p>
        </p:txBody>
      </p:sp>
      <p:sp>
        <p:nvSpPr>
          <p:cNvPr id="37" name="object 6"/>
          <p:cNvSpPr txBox="1"/>
          <p:nvPr/>
        </p:nvSpPr>
        <p:spPr>
          <a:xfrm>
            <a:off x="4154051" y="5561172"/>
            <a:ext cx="3024000" cy="4933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ja-JP" altLang="en-US" sz="3050" b="1" spc="10" dirty="0">
                <a:solidFill>
                  <a:srgbClr val="5F431F"/>
                </a:solidFill>
                <a:latin typeface="ＭＳ Ｐゴシック"/>
                <a:cs typeface="ＭＳ Ｐゴシック"/>
              </a:rPr>
              <a:t>まつ毛パーマ</a:t>
            </a:r>
          </a:p>
        </p:txBody>
      </p:sp>
      <p:sp>
        <p:nvSpPr>
          <p:cNvPr id="38" name="object 7"/>
          <p:cNvSpPr txBox="1"/>
          <p:nvPr/>
        </p:nvSpPr>
        <p:spPr>
          <a:xfrm>
            <a:off x="992265" y="9267716"/>
            <a:ext cx="2138066" cy="390295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3731260" algn="l"/>
              </a:tabLst>
            </a:pPr>
            <a:r>
              <a:rPr sz="3450" b="1" spc="-80" baseline="1000" dirty="0" smtClean="0">
                <a:solidFill>
                  <a:srgbClr val="1E4529"/>
                </a:solidFill>
                <a:latin typeface="ＭＳ Ｐゴシック"/>
                <a:cs typeface="ＭＳ Ｐゴシック"/>
              </a:rPr>
              <a:t>マッサージ</a:t>
            </a:r>
            <a:endParaRPr sz="2300" b="1" spc="-80" baseline="1000" dirty="0">
              <a:latin typeface="ＭＳ Ｐゴシック"/>
              <a:cs typeface="ＭＳ Ｐゴシック"/>
            </a:endParaRPr>
          </a:p>
        </p:txBody>
      </p:sp>
      <p:sp>
        <p:nvSpPr>
          <p:cNvPr id="39" name="object 7"/>
          <p:cNvSpPr txBox="1"/>
          <p:nvPr/>
        </p:nvSpPr>
        <p:spPr>
          <a:xfrm>
            <a:off x="1805059" y="8696191"/>
            <a:ext cx="4032000" cy="313350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80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東京都豊洲</a:t>
            </a:r>
            <a:r>
              <a:rPr sz="1800" spc="-105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 </a:t>
            </a:r>
            <a:r>
              <a:rPr sz="1800" dirty="0" smtClean="0">
                <a:solidFill>
                  <a:srgbClr val="5F431F"/>
                </a:solidFill>
                <a:latin typeface="ＭＳ Ｐゴシック"/>
                <a:cs typeface="ＭＳ Ｐゴシック"/>
              </a:rPr>
              <a:t>3-2-3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41" name="object 7"/>
          <p:cNvSpPr txBox="1"/>
          <p:nvPr/>
        </p:nvSpPr>
        <p:spPr>
          <a:xfrm>
            <a:off x="4701351" y="9267716"/>
            <a:ext cx="2138066" cy="390295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3731260" algn="l"/>
              </a:tabLst>
            </a:pPr>
            <a:r>
              <a:rPr lang="ja-JP" altLang="en-US" sz="3450" b="1" spc="-80" baseline="1000" dirty="0">
                <a:solidFill>
                  <a:srgbClr val="1E4529"/>
                </a:solidFill>
                <a:latin typeface="ＭＳ Ｐゴシック"/>
                <a:cs typeface="ＭＳ Ｐゴシック"/>
              </a:rPr>
              <a:t>アイラッシュ</a:t>
            </a: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esute-tate</Template>
  <TotalTime>9</TotalTime>
  <Words>127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2018-04-11T07:47:24Z</cp:lastPrinted>
  <dcterms:created xsi:type="dcterms:W3CDTF">2018-04-02T02:38:14Z</dcterms:created>
  <dcterms:modified xsi:type="dcterms:W3CDTF">2018-04-11T07:56:45Z</dcterms:modified>
</cp:coreProperties>
</file>