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4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4529"/>
    <a:srgbClr val="5F431F"/>
    <a:srgbClr val="51B6AF"/>
    <a:srgbClr val="EEA13A"/>
    <a:srgbClr val="3BA0E8"/>
    <a:srgbClr val="3EB7EB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862" y="1607831"/>
            <a:ext cx="3361951" cy="336195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840" y="6191196"/>
            <a:ext cx="4325121" cy="621793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4005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4005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840" y="6202282"/>
            <a:ext cx="4248000" cy="61070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713" y="4463918"/>
            <a:ext cx="3996000" cy="337613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60" y="3012147"/>
            <a:ext cx="5112000" cy="2527382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259" y="5317541"/>
            <a:ext cx="3312000" cy="63427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881" y="6888106"/>
            <a:ext cx="2772000" cy="64889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008" y="788068"/>
            <a:ext cx="286513" cy="28041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823" y="1405947"/>
            <a:ext cx="286513" cy="28041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586" y="2033352"/>
            <a:ext cx="286513" cy="280417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586" y="2646468"/>
            <a:ext cx="286513" cy="280417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719" y="3235769"/>
            <a:ext cx="286513" cy="280417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499" y="3820307"/>
            <a:ext cx="286513" cy="280417"/>
          </a:xfrm>
          <a:prstGeom prst="rect">
            <a:avLst/>
          </a:prstGeom>
        </p:spPr>
      </p:pic>
      <p:sp>
        <p:nvSpPr>
          <p:cNvPr id="19" name="object 2"/>
          <p:cNvSpPr txBox="1"/>
          <p:nvPr/>
        </p:nvSpPr>
        <p:spPr>
          <a:xfrm>
            <a:off x="7513818" y="573398"/>
            <a:ext cx="3168000" cy="5675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1280" marR="5080">
              <a:lnSpc>
                <a:spcPct val="138500"/>
              </a:lnSpc>
            </a:pPr>
            <a:r>
              <a:rPr sz="305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クイックマッサージ</a:t>
            </a:r>
            <a:endParaRPr sz="3050" dirty="0">
              <a:solidFill>
                <a:srgbClr val="5F431F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0" name="object 3"/>
          <p:cNvSpPr txBox="1"/>
          <p:nvPr/>
        </p:nvSpPr>
        <p:spPr>
          <a:xfrm>
            <a:off x="989557" y="410954"/>
            <a:ext cx="5472000" cy="112486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593090" marR="5080" indent="-581025">
              <a:lnSpc>
                <a:spcPct val="101299"/>
              </a:lnSpc>
              <a:spcBef>
                <a:spcPts val="70"/>
              </a:spcBef>
            </a:pPr>
            <a:r>
              <a:rPr sz="3800" b="1" spc="-10" dirty="0">
                <a:solidFill>
                  <a:srgbClr val="F3E39E"/>
                </a:solidFill>
                <a:latin typeface="ＭＳ Ｐゴシック"/>
                <a:cs typeface="ＭＳ Ｐゴシック"/>
              </a:rPr>
              <a:t>クオリティの高い</a:t>
            </a:r>
            <a:r>
              <a:rPr sz="3800" b="1" spc="-1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技術</a:t>
            </a:r>
            <a:r>
              <a:rPr sz="3800" b="1" spc="-10" dirty="0">
                <a:solidFill>
                  <a:srgbClr val="F3E39E"/>
                </a:solidFill>
                <a:latin typeface="ＭＳ Ｐゴシック"/>
                <a:cs typeface="ＭＳ Ｐゴシック"/>
              </a:rPr>
              <a:t>で、 </a:t>
            </a:r>
            <a:r>
              <a:rPr sz="3800" b="1" spc="-40" dirty="0">
                <a:solidFill>
                  <a:srgbClr val="F3E39E"/>
                </a:solidFill>
                <a:latin typeface="ＭＳ Ｐゴシック"/>
                <a:cs typeface="ＭＳ Ｐゴシック"/>
              </a:rPr>
              <a:t>至福の</a:t>
            </a:r>
            <a:r>
              <a:rPr sz="3800" b="1" spc="-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癒し</a:t>
            </a:r>
            <a:r>
              <a:rPr sz="3800" b="1" spc="-40" dirty="0">
                <a:solidFill>
                  <a:srgbClr val="F3E39E"/>
                </a:solidFill>
                <a:latin typeface="ＭＳ Ｐゴシック"/>
                <a:cs typeface="ＭＳ Ｐゴシック"/>
              </a:rPr>
              <a:t>の空間。</a:t>
            </a:r>
            <a:endParaRPr sz="3800" b="1" spc="-40" dirty="0">
              <a:latin typeface="ＭＳ Ｐゴシック"/>
              <a:cs typeface="ＭＳ Ｐゴシック"/>
            </a:endParaRPr>
          </a:p>
        </p:txBody>
      </p:sp>
      <p:sp>
        <p:nvSpPr>
          <p:cNvPr id="21" name="object 4"/>
          <p:cNvSpPr txBox="1"/>
          <p:nvPr/>
        </p:nvSpPr>
        <p:spPr>
          <a:xfrm>
            <a:off x="548766" y="1973732"/>
            <a:ext cx="5909310" cy="1198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700" spc="-390" dirty="0">
                <a:solidFill>
                  <a:srgbClr val="603813"/>
                </a:solidFill>
                <a:latin typeface="ＭＳ Ｐゴシック"/>
                <a:cs typeface="ＭＳ Ｐゴシック"/>
              </a:rPr>
              <a:t>アスクルサロン</a:t>
            </a:r>
            <a:endParaRPr sz="7700" dirty="0">
              <a:latin typeface="ＭＳ Ｐゴシック"/>
              <a:cs typeface="ＭＳ Ｐゴシック"/>
            </a:endParaRPr>
          </a:p>
        </p:txBody>
      </p:sp>
      <p:sp>
        <p:nvSpPr>
          <p:cNvPr id="22" name="object 5"/>
          <p:cNvSpPr txBox="1"/>
          <p:nvPr/>
        </p:nvSpPr>
        <p:spPr>
          <a:xfrm>
            <a:off x="1537072" y="6015844"/>
            <a:ext cx="3761104" cy="826756"/>
          </a:xfrm>
          <a:prstGeom prst="rect">
            <a:avLst/>
          </a:prstGeom>
        </p:spPr>
        <p:txBody>
          <a:bodyPr vert="horz" wrap="square" lIns="0" tIns="72000" rIns="0" bIns="0" rtlCol="0" anchor="ctr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900" dirty="0" smtClean="0">
                <a:solidFill>
                  <a:srgbClr val="F3E39E"/>
                </a:solidFill>
                <a:latin typeface="ＭＳ Ｐゴシック"/>
                <a:cs typeface="ＭＳ Ｐゴシック"/>
              </a:rPr>
              <a:t>03-1234-1111</a:t>
            </a:r>
            <a:endParaRPr sz="1800" dirty="0">
              <a:latin typeface="ＭＳ Ｐゴシック"/>
              <a:cs typeface="ＭＳ Ｐゴシック"/>
            </a:endParaRPr>
          </a:p>
        </p:txBody>
      </p:sp>
      <p:sp>
        <p:nvSpPr>
          <p:cNvPr id="23" name="object 6"/>
          <p:cNvSpPr txBox="1"/>
          <p:nvPr/>
        </p:nvSpPr>
        <p:spPr>
          <a:xfrm>
            <a:off x="8208000" y="4680000"/>
            <a:ext cx="165600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spc="-185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マ</a:t>
            </a:r>
            <a:r>
              <a:rPr sz="2300" b="1" spc="225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ッ</a:t>
            </a:r>
            <a:r>
              <a:rPr sz="2300" b="1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サ</a:t>
            </a:r>
            <a:r>
              <a:rPr sz="2300" b="1" spc="175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ー</a:t>
            </a:r>
            <a:r>
              <a:rPr sz="2300" b="1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ジ</a:t>
            </a:r>
          </a:p>
        </p:txBody>
      </p:sp>
      <p:sp>
        <p:nvSpPr>
          <p:cNvPr id="25" name="object 5"/>
          <p:cNvSpPr txBox="1"/>
          <p:nvPr/>
        </p:nvSpPr>
        <p:spPr>
          <a:xfrm>
            <a:off x="1575172" y="6801969"/>
            <a:ext cx="3492128" cy="349702"/>
          </a:xfrm>
          <a:prstGeom prst="rect">
            <a:avLst/>
          </a:prstGeom>
        </p:spPr>
        <p:txBody>
          <a:bodyPr vert="horz" wrap="square" lIns="0" tIns="72000" rIns="0" bIns="0" rtl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sz="180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東京都豊洲</a:t>
            </a:r>
            <a:r>
              <a:rPr sz="1800" spc="-11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 </a:t>
            </a:r>
            <a:r>
              <a:rPr sz="1800" dirty="0">
                <a:solidFill>
                  <a:srgbClr val="5F431F"/>
                </a:solidFill>
                <a:latin typeface="ＭＳ Ｐゴシック"/>
                <a:cs typeface="ＭＳ Ｐゴシック"/>
              </a:rPr>
              <a:t>3-2-3</a:t>
            </a:r>
          </a:p>
        </p:txBody>
      </p:sp>
      <p:sp>
        <p:nvSpPr>
          <p:cNvPr id="27" name="object 2"/>
          <p:cNvSpPr txBox="1"/>
          <p:nvPr/>
        </p:nvSpPr>
        <p:spPr>
          <a:xfrm>
            <a:off x="7513818" y="1813018"/>
            <a:ext cx="3168000" cy="5687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7945" marR="236220" indent="6350">
              <a:lnSpc>
                <a:spcPts val="5050"/>
              </a:lnSpc>
            </a:pPr>
            <a:r>
              <a:rPr sz="3050" spc="-145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リ</a:t>
            </a:r>
            <a:r>
              <a:rPr sz="3050" spc="-2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ン</a:t>
            </a:r>
            <a:r>
              <a:rPr sz="3050" spc="16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パ</a:t>
            </a:r>
            <a:r>
              <a:rPr sz="3050" spc="-265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マ</a:t>
            </a:r>
            <a:r>
              <a:rPr sz="3050" spc="-2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ッサージ</a:t>
            </a:r>
            <a:endParaRPr sz="3050" dirty="0">
              <a:solidFill>
                <a:srgbClr val="5F431F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8" name="object 2"/>
          <p:cNvSpPr txBox="1"/>
          <p:nvPr/>
        </p:nvSpPr>
        <p:spPr>
          <a:xfrm>
            <a:off x="7513818" y="1226038"/>
            <a:ext cx="3168000" cy="5675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1280" marR="5080">
              <a:lnSpc>
                <a:spcPct val="138500"/>
              </a:lnSpc>
            </a:pPr>
            <a:r>
              <a:rPr sz="3050" spc="-2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アイラ</a:t>
            </a:r>
            <a:r>
              <a:rPr sz="3050" spc="-25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ッ</a:t>
            </a:r>
            <a:r>
              <a:rPr sz="3050" spc="-2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シュ</a:t>
            </a:r>
            <a:endParaRPr sz="3050" dirty="0">
              <a:solidFill>
                <a:srgbClr val="5F431F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9" name="object 2"/>
          <p:cNvSpPr txBox="1"/>
          <p:nvPr/>
        </p:nvSpPr>
        <p:spPr>
          <a:xfrm>
            <a:off x="7513818" y="3649824"/>
            <a:ext cx="3168000" cy="51103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1600" marR="71120" indent="-89535">
              <a:lnSpc>
                <a:spcPts val="4480"/>
              </a:lnSpc>
            </a:pPr>
            <a:r>
              <a:rPr sz="3050" spc="-2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ヘ</a:t>
            </a:r>
            <a:r>
              <a:rPr sz="3050" spc="40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ッ</a:t>
            </a:r>
            <a:r>
              <a:rPr sz="3050" spc="-25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ド</a:t>
            </a:r>
            <a:r>
              <a:rPr sz="3050" spc="-204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マ</a:t>
            </a:r>
            <a:r>
              <a:rPr sz="3050" spc="-25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ッ</a:t>
            </a:r>
            <a:r>
              <a:rPr sz="3050" spc="-2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サージ</a:t>
            </a:r>
            <a:endParaRPr sz="3050" dirty="0">
              <a:solidFill>
                <a:srgbClr val="5F431F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0" name="object 2"/>
          <p:cNvSpPr txBox="1"/>
          <p:nvPr/>
        </p:nvSpPr>
        <p:spPr>
          <a:xfrm>
            <a:off x="7513818" y="2446815"/>
            <a:ext cx="3168000" cy="5687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7945" marR="236220" indent="6350">
              <a:lnSpc>
                <a:spcPts val="5050"/>
              </a:lnSpc>
            </a:pPr>
            <a:r>
              <a:rPr sz="3050" spc="-15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まつ</a:t>
            </a:r>
            <a:r>
              <a:rPr sz="3050" spc="275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毛</a:t>
            </a:r>
            <a:r>
              <a:rPr sz="3050" spc="-2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パーマ</a:t>
            </a:r>
            <a:endParaRPr sz="3050" dirty="0">
              <a:solidFill>
                <a:srgbClr val="5F431F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1" name="object 2"/>
          <p:cNvSpPr txBox="1"/>
          <p:nvPr/>
        </p:nvSpPr>
        <p:spPr>
          <a:xfrm>
            <a:off x="7513818" y="3087428"/>
            <a:ext cx="3168000" cy="51103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1600" marR="71120" indent="-89535">
              <a:lnSpc>
                <a:spcPts val="4480"/>
              </a:lnSpc>
            </a:pPr>
            <a:r>
              <a:rPr sz="3050" spc="-2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足</a:t>
            </a:r>
            <a:r>
              <a:rPr sz="3050" spc="285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つ</a:t>
            </a:r>
            <a:r>
              <a:rPr sz="3050" spc="22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ぼ</a:t>
            </a:r>
            <a:r>
              <a:rPr lang="ja-JP" altLang="en-US" sz="305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マッサージ</a:t>
            </a:r>
            <a:endParaRPr lang="ja-JP" altLang="en-US" sz="3050" dirty="0">
              <a:solidFill>
                <a:srgbClr val="5F431F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4" name="object 6"/>
          <p:cNvSpPr txBox="1"/>
          <p:nvPr/>
        </p:nvSpPr>
        <p:spPr>
          <a:xfrm>
            <a:off x="8196669" y="6358214"/>
            <a:ext cx="1656000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ja-JP" altLang="en-US" sz="2300" b="1" spc="-100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アイラッシュ</a:t>
            </a:r>
            <a:endParaRPr lang="ja-JP" altLang="en-US" sz="2300" b="1" spc="-100" dirty="0">
              <a:solidFill>
                <a:srgbClr val="1E4529"/>
              </a:solidFill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5324900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esute-yoko1</Template>
  <TotalTime>9</TotalTime>
  <Words>126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2018-04-11T07:48:06Z</cp:lastPrinted>
  <dcterms:created xsi:type="dcterms:W3CDTF">2018-04-02T02:38:40Z</dcterms:created>
  <dcterms:modified xsi:type="dcterms:W3CDTF">2018-04-11T07:56:38Z</dcterms:modified>
</cp:coreProperties>
</file>