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5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408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03" y="1206965"/>
            <a:ext cx="2537906" cy="2844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" y="1394413"/>
            <a:ext cx="6444000" cy="152323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13" y="5113945"/>
            <a:ext cx="6336000" cy="194885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189" y="4463150"/>
            <a:ext cx="3096000" cy="2845215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32" y="4655621"/>
            <a:ext cx="6192000" cy="39371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30" y="2375964"/>
            <a:ext cx="5148000" cy="197907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448" y="5300847"/>
            <a:ext cx="2520000" cy="161352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63" y="673312"/>
            <a:ext cx="1980000" cy="563119"/>
          </a:xfrm>
          <a:prstGeom prst="rect">
            <a:avLst/>
          </a:prstGeom>
        </p:spPr>
      </p:pic>
      <p:sp>
        <p:nvSpPr>
          <p:cNvPr id="13" name="object 17"/>
          <p:cNvSpPr/>
          <p:nvPr/>
        </p:nvSpPr>
        <p:spPr>
          <a:xfrm>
            <a:off x="1407489" y="685274"/>
            <a:ext cx="307340" cy="556260"/>
          </a:xfrm>
          <a:custGeom>
            <a:avLst/>
            <a:gdLst/>
            <a:ahLst/>
            <a:cxnLst/>
            <a:rect l="l" t="t" r="r" b="b"/>
            <a:pathLst>
              <a:path w="307339" h="556260">
                <a:moveTo>
                  <a:pt x="293707" y="80365"/>
                </a:moveTo>
                <a:lnTo>
                  <a:pt x="128435" y="80365"/>
                </a:lnTo>
                <a:lnTo>
                  <a:pt x="155102" y="84143"/>
                </a:lnTo>
                <a:lnTo>
                  <a:pt x="180078" y="96512"/>
                </a:lnTo>
                <a:lnTo>
                  <a:pt x="198574" y="119022"/>
                </a:lnTo>
                <a:lnTo>
                  <a:pt x="205803" y="153225"/>
                </a:lnTo>
                <a:lnTo>
                  <a:pt x="201882" y="185699"/>
                </a:lnTo>
                <a:lnTo>
                  <a:pt x="188525" y="223734"/>
                </a:lnTo>
                <a:lnTo>
                  <a:pt x="163337" y="271206"/>
                </a:lnTo>
                <a:lnTo>
                  <a:pt x="123926" y="331990"/>
                </a:lnTo>
                <a:lnTo>
                  <a:pt x="83433" y="390397"/>
                </a:lnTo>
                <a:lnTo>
                  <a:pt x="50690" y="437046"/>
                </a:lnTo>
                <a:lnTo>
                  <a:pt x="23583" y="475106"/>
                </a:lnTo>
                <a:lnTo>
                  <a:pt x="0" y="507746"/>
                </a:lnTo>
                <a:lnTo>
                  <a:pt x="0" y="555815"/>
                </a:lnTo>
                <a:lnTo>
                  <a:pt x="284670" y="555815"/>
                </a:lnTo>
                <a:lnTo>
                  <a:pt x="298357" y="469442"/>
                </a:lnTo>
                <a:lnTo>
                  <a:pt x="65341" y="469442"/>
                </a:lnTo>
                <a:lnTo>
                  <a:pt x="107049" y="420231"/>
                </a:lnTo>
                <a:lnTo>
                  <a:pt x="136505" y="386160"/>
                </a:lnTo>
                <a:lnTo>
                  <a:pt x="167372" y="351669"/>
                </a:lnTo>
                <a:lnTo>
                  <a:pt x="213309" y="301193"/>
                </a:lnTo>
                <a:lnTo>
                  <a:pt x="263153" y="242005"/>
                </a:lnTo>
                <a:lnTo>
                  <a:pt x="291520" y="198943"/>
                </a:lnTo>
                <a:lnTo>
                  <a:pt x="304254" y="165881"/>
                </a:lnTo>
                <a:lnTo>
                  <a:pt x="307200" y="136690"/>
                </a:lnTo>
                <a:lnTo>
                  <a:pt x="299833" y="91613"/>
                </a:lnTo>
                <a:lnTo>
                  <a:pt x="293707" y="80365"/>
                </a:lnTo>
                <a:close/>
              </a:path>
              <a:path w="307339" h="556260">
                <a:moveTo>
                  <a:pt x="306450" y="418363"/>
                </a:moveTo>
                <a:lnTo>
                  <a:pt x="287667" y="418363"/>
                </a:lnTo>
                <a:lnTo>
                  <a:pt x="271144" y="447893"/>
                </a:lnTo>
                <a:lnTo>
                  <a:pt x="249548" y="463057"/>
                </a:lnTo>
                <a:lnTo>
                  <a:pt x="225981" y="468644"/>
                </a:lnTo>
                <a:lnTo>
                  <a:pt x="203542" y="469442"/>
                </a:lnTo>
                <a:lnTo>
                  <a:pt x="298357" y="469442"/>
                </a:lnTo>
                <a:lnTo>
                  <a:pt x="306450" y="418363"/>
                </a:lnTo>
                <a:close/>
              </a:path>
              <a:path w="307339" h="556260">
                <a:moveTo>
                  <a:pt x="161480" y="0"/>
                </a:moveTo>
                <a:lnTo>
                  <a:pt x="96980" y="14644"/>
                </a:lnTo>
                <a:lnTo>
                  <a:pt x="61664" y="38656"/>
                </a:lnTo>
                <a:lnTo>
                  <a:pt x="30784" y="78867"/>
                </a:lnTo>
                <a:lnTo>
                  <a:pt x="13230" y="123458"/>
                </a:lnTo>
                <a:lnTo>
                  <a:pt x="5257" y="162991"/>
                </a:lnTo>
                <a:lnTo>
                  <a:pt x="22529" y="169748"/>
                </a:lnTo>
                <a:lnTo>
                  <a:pt x="34110" y="142789"/>
                </a:lnTo>
                <a:lnTo>
                  <a:pt x="53227" y="113507"/>
                </a:lnTo>
                <a:lnTo>
                  <a:pt x="83471" y="90000"/>
                </a:lnTo>
                <a:lnTo>
                  <a:pt x="128435" y="80365"/>
                </a:lnTo>
                <a:lnTo>
                  <a:pt x="293707" y="80365"/>
                </a:lnTo>
                <a:lnTo>
                  <a:pt x="279271" y="53857"/>
                </a:lnTo>
                <a:lnTo>
                  <a:pt x="247820" y="24969"/>
                </a:lnTo>
                <a:lnTo>
                  <a:pt x="207788" y="6500"/>
                </a:lnTo>
                <a:lnTo>
                  <a:pt x="161480" y="0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8"/>
          <p:cNvSpPr/>
          <p:nvPr/>
        </p:nvSpPr>
        <p:spPr>
          <a:xfrm>
            <a:off x="1783034" y="686023"/>
            <a:ext cx="306705" cy="562610"/>
          </a:xfrm>
          <a:custGeom>
            <a:avLst/>
            <a:gdLst/>
            <a:ahLst/>
            <a:cxnLst/>
            <a:rect l="l" t="t" r="r" b="b"/>
            <a:pathLst>
              <a:path w="306705" h="562610">
                <a:moveTo>
                  <a:pt x="153225" y="0"/>
                </a:moveTo>
                <a:lnTo>
                  <a:pt x="94109" y="17274"/>
                </a:lnTo>
                <a:lnTo>
                  <a:pt x="45346" y="69475"/>
                </a:lnTo>
                <a:lnTo>
                  <a:pt x="26497" y="108849"/>
                </a:lnTo>
                <a:lnTo>
                  <a:pt x="12216" y="157166"/>
                </a:lnTo>
                <a:lnTo>
                  <a:pt x="3164" y="214496"/>
                </a:lnTo>
                <a:lnTo>
                  <a:pt x="0" y="280911"/>
                </a:lnTo>
                <a:lnTo>
                  <a:pt x="3041" y="346064"/>
                </a:lnTo>
                <a:lnTo>
                  <a:pt x="11795" y="402873"/>
                </a:lnTo>
                <a:lnTo>
                  <a:pt x="25707" y="451233"/>
                </a:lnTo>
                <a:lnTo>
                  <a:pt x="44222" y="491037"/>
                </a:lnTo>
                <a:lnTo>
                  <a:pt x="66787" y="522180"/>
                </a:lnTo>
                <a:lnTo>
                  <a:pt x="121843" y="558060"/>
                </a:lnTo>
                <a:lnTo>
                  <a:pt x="153225" y="562584"/>
                </a:lnTo>
                <a:lnTo>
                  <a:pt x="183962" y="558214"/>
                </a:lnTo>
                <a:lnTo>
                  <a:pt x="212657" y="545085"/>
                </a:lnTo>
                <a:lnTo>
                  <a:pt x="216850" y="541553"/>
                </a:lnTo>
                <a:lnTo>
                  <a:pt x="153225" y="541553"/>
                </a:lnTo>
                <a:lnTo>
                  <a:pt x="133011" y="527225"/>
                </a:lnTo>
                <a:lnTo>
                  <a:pt x="118951" y="490530"/>
                </a:lnTo>
                <a:lnTo>
                  <a:pt x="109940" y="440899"/>
                </a:lnTo>
                <a:lnTo>
                  <a:pt x="104873" y="387762"/>
                </a:lnTo>
                <a:lnTo>
                  <a:pt x="102643" y="340552"/>
                </a:lnTo>
                <a:lnTo>
                  <a:pt x="102146" y="308698"/>
                </a:lnTo>
                <a:lnTo>
                  <a:pt x="102873" y="266114"/>
                </a:lnTo>
                <a:lnTo>
                  <a:pt x="105078" y="209396"/>
                </a:lnTo>
                <a:lnTo>
                  <a:pt x="108798" y="149108"/>
                </a:lnTo>
                <a:lnTo>
                  <a:pt x="114069" y="95816"/>
                </a:lnTo>
                <a:lnTo>
                  <a:pt x="124177" y="51131"/>
                </a:lnTo>
                <a:lnTo>
                  <a:pt x="153225" y="21031"/>
                </a:lnTo>
                <a:lnTo>
                  <a:pt x="217048" y="21031"/>
                </a:lnTo>
                <a:lnTo>
                  <a:pt x="212973" y="17590"/>
                </a:lnTo>
                <a:lnTo>
                  <a:pt x="184177" y="4399"/>
                </a:lnTo>
                <a:lnTo>
                  <a:pt x="153225" y="0"/>
                </a:lnTo>
                <a:close/>
              </a:path>
              <a:path w="306705" h="562610">
                <a:moveTo>
                  <a:pt x="217048" y="21031"/>
                </a:moveTo>
                <a:lnTo>
                  <a:pt x="162242" y="21031"/>
                </a:lnTo>
                <a:lnTo>
                  <a:pt x="168249" y="27038"/>
                </a:lnTo>
                <a:lnTo>
                  <a:pt x="173507" y="34544"/>
                </a:lnTo>
                <a:lnTo>
                  <a:pt x="196352" y="122351"/>
                </a:lnTo>
                <a:lnTo>
                  <a:pt x="201467" y="181755"/>
                </a:lnTo>
                <a:lnTo>
                  <a:pt x="203769" y="237986"/>
                </a:lnTo>
                <a:lnTo>
                  <a:pt x="204304" y="280911"/>
                </a:lnTo>
                <a:lnTo>
                  <a:pt x="202310" y="361163"/>
                </a:lnTo>
                <a:lnTo>
                  <a:pt x="197358" y="426627"/>
                </a:lnTo>
                <a:lnTo>
                  <a:pt x="190996" y="474628"/>
                </a:lnTo>
                <a:lnTo>
                  <a:pt x="181634" y="511763"/>
                </a:lnTo>
                <a:lnTo>
                  <a:pt x="153225" y="541553"/>
                </a:lnTo>
                <a:lnTo>
                  <a:pt x="216850" y="541553"/>
                </a:lnTo>
                <a:lnTo>
                  <a:pt x="261385" y="492447"/>
                </a:lnTo>
                <a:lnTo>
                  <a:pt x="280150" y="452885"/>
                </a:lnTo>
                <a:lnTo>
                  <a:pt x="294339" y="404459"/>
                </a:lnTo>
                <a:lnTo>
                  <a:pt x="303317" y="347143"/>
                </a:lnTo>
                <a:lnTo>
                  <a:pt x="306451" y="280911"/>
                </a:lnTo>
                <a:lnTo>
                  <a:pt x="303348" y="215141"/>
                </a:lnTo>
                <a:lnTo>
                  <a:pt x="294444" y="158114"/>
                </a:lnTo>
                <a:lnTo>
                  <a:pt x="280348" y="109837"/>
                </a:lnTo>
                <a:lnTo>
                  <a:pt x="261666" y="70318"/>
                </a:lnTo>
                <a:lnTo>
                  <a:pt x="239005" y="39566"/>
                </a:lnTo>
                <a:lnTo>
                  <a:pt x="217048" y="21031"/>
                </a:lnTo>
                <a:close/>
              </a:path>
            </a:pathLst>
          </a:custGeom>
          <a:solidFill>
            <a:srgbClr val="E684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9"/>
          <p:cNvSpPr/>
          <p:nvPr/>
        </p:nvSpPr>
        <p:spPr>
          <a:xfrm>
            <a:off x="2174888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57" y="555078"/>
                </a:lnTo>
                <a:lnTo>
                  <a:pt x="243357" y="535546"/>
                </a:lnTo>
                <a:lnTo>
                  <a:pt x="211898" y="533470"/>
                </a:lnTo>
                <a:lnTo>
                  <a:pt x="188812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6BA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0"/>
          <p:cNvSpPr/>
          <p:nvPr/>
        </p:nvSpPr>
        <p:spPr>
          <a:xfrm>
            <a:off x="2517385" y="685268"/>
            <a:ext cx="309880" cy="563880"/>
          </a:xfrm>
          <a:custGeom>
            <a:avLst/>
            <a:gdLst/>
            <a:ahLst/>
            <a:cxnLst/>
            <a:rect l="l" t="t" r="r" b="b"/>
            <a:pathLst>
              <a:path w="309880" h="563880">
                <a:moveTo>
                  <a:pt x="153225" y="0"/>
                </a:moveTo>
                <a:lnTo>
                  <a:pt x="99579" y="8670"/>
                </a:lnTo>
                <a:lnTo>
                  <a:pt x="58984" y="31510"/>
                </a:lnTo>
                <a:lnTo>
                  <a:pt x="30791" y="63760"/>
                </a:lnTo>
                <a:lnTo>
                  <a:pt x="14352" y="100660"/>
                </a:lnTo>
                <a:lnTo>
                  <a:pt x="9017" y="137452"/>
                </a:lnTo>
                <a:lnTo>
                  <a:pt x="17266" y="183786"/>
                </a:lnTo>
                <a:lnTo>
                  <a:pt x="37839" y="220826"/>
                </a:lnTo>
                <a:lnTo>
                  <a:pt x="64470" y="249414"/>
                </a:lnTo>
                <a:lnTo>
                  <a:pt x="90893" y="270395"/>
                </a:lnTo>
                <a:lnTo>
                  <a:pt x="66549" y="284940"/>
                </a:lnTo>
                <a:lnTo>
                  <a:pt x="36431" y="311243"/>
                </a:lnTo>
                <a:lnTo>
                  <a:pt x="10821" y="352050"/>
                </a:lnTo>
                <a:lnTo>
                  <a:pt x="0" y="410108"/>
                </a:lnTo>
                <a:lnTo>
                  <a:pt x="7006" y="457772"/>
                </a:lnTo>
                <a:lnTo>
                  <a:pt x="27567" y="499738"/>
                </a:lnTo>
                <a:lnTo>
                  <a:pt x="61000" y="533194"/>
                </a:lnTo>
                <a:lnTo>
                  <a:pt x="106619" y="555330"/>
                </a:lnTo>
                <a:lnTo>
                  <a:pt x="163741" y="563333"/>
                </a:lnTo>
                <a:lnTo>
                  <a:pt x="219655" y="554338"/>
                </a:lnTo>
                <a:lnTo>
                  <a:pt x="240022" y="542302"/>
                </a:lnTo>
                <a:lnTo>
                  <a:pt x="169011" y="542302"/>
                </a:lnTo>
                <a:lnTo>
                  <a:pt x="140133" y="534490"/>
                </a:lnTo>
                <a:lnTo>
                  <a:pt x="112340" y="512257"/>
                </a:lnTo>
                <a:lnTo>
                  <a:pt x="88695" y="477406"/>
                </a:lnTo>
                <a:lnTo>
                  <a:pt x="72261" y="431740"/>
                </a:lnTo>
                <a:lnTo>
                  <a:pt x="66103" y="377062"/>
                </a:lnTo>
                <a:lnTo>
                  <a:pt x="70363" y="336112"/>
                </a:lnTo>
                <a:lnTo>
                  <a:pt x="81032" y="309740"/>
                </a:lnTo>
                <a:lnTo>
                  <a:pt x="94939" y="293931"/>
                </a:lnTo>
                <a:lnTo>
                  <a:pt x="108915" y="284670"/>
                </a:lnTo>
                <a:lnTo>
                  <a:pt x="265015" y="284670"/>
                </a:lnTo>
                <a:lnTo>
                  <a:pt x="255909" y="273697"/>
                </a:lnTo>
                <a:lnTo>
                  <a:pt x="226085" y="247116"/>
                </a:lnTo>
                <a:lnTo>
                  <a:pt x="245963" y="229095"/>
                </a:lnTo>
                <a:lnTo>
                  <a:pt x="202057" y="229095"/>
                </a:lnTo>
                <a:lnTo>
                  <a:pt x="137925" y="181687"/>
                </a:lnTo>
                <a:lnTo>
                  <a:pt x="100836" y="142803"/>
                </a:lnTo>
                <a:lnTo>
                  <a:pt x="83747" y="110260"/>
                </a:lnTo>
                <a:lnTo>
                  <a:pt x="79616" y="81876"/>
                </a:lnTo>
                <a:lnTo>
                  <a:pt x="84932" y="53038"/>
                </a:lnTo>
                <a:lnTo>
                  <a:pt x="98488" y="34270"/>
                </a:lnTo>
                <a:lnTo>
                  <a:pt x="116692" y="24094"/>
                </a:lnTo>
                <a:lnTo>
                  <a:pt x="135953" y="21031"/>
                </a:lnTo>
                <a:lnTo>
                  <a:pt x="237417" y="21031"/>
                </a:lnTo>
                <a:lnTo>
                  <a:pt x="200186" y="5805"/>
                </a:lnTo>
                <a:lnTo>
                  <a:pt x="153225" y="0"/>
                </a:lnTo>
                <a:close/>
              </a:path>
              <a:path w="309880" h="563880">
                <a:moveTo>
                  <a:pt x="265015" y="284670"/>
                </a:moveTo>
                <a:lnTo>
                  <a:pt x="108915" y="284670"/>
                </a:lnTo>
                <a:lnTo>
                  <a:pt x="155542" y="320037"/>
                </a:lnTo>
                <a:lnTo>
                  <a:pt x="192436" y="351435"/>
                </a:lnTo>
                <a:lnTo>
                  <a:pt x="219236" y="381749"/>
                </a:lnTo>
                <a:lnTo>
                  <a:pt x="235581" y="413866"/>
                </a:lnTo>
                <a:lnTo>
                  <a:pt x="241109" y="450672"/>
                </a:lnTo>
                <a:lnTo>
                  <a:pt x="234807" y="486538"/>
                </a:lnTo>
                <a:lnTo>
                  <a:pt x="218295" y="515642"/>
                </a:lnTo>
                <a:lnTo>
                  <a:pt x="195166" y="535168"/>
                </a:lnTo>
                <a:lnTo>
                  <a:pt x="169011" y="542302"/>
                </a:lnTo>
                <a:lnTo>
                  <a:pt x="240022" y="542302"/>
                </a:lnTo>
                <a:lnTo>
                  <a:pt x="285330" y="498459"/>
                </a:lnTo>
                <a:lnTo>
                  <a:pt x="300558" y="462298"/>
                </a:lnTo>
                <a:lnTo>
                  <a:pt x="309460" y="400342"/>
                </a:lnTo>
                <a:lnTo>
                  <a:pt x="302032" y="347143"/>
                </a:lnTo>
                <a:lnTo>
                  <a:pt x="282703" y="305984"/>
                </a:lnTo>
                <a:lnTo>
                  <a:pt x="265015" y="284670"/>
                </a:lnTo>
                <a:close/>
              </a:path>
              <a:path w="309880" h="563880">
                <a:moveTo>
                  <a:pt x="237417" y="21031"/>
                </a:moveTo>
                <a:lnTo>
                  <a:pt x="135953" y="21031"/>
                </a:lnTo>
                <a:lnTo>
                  <a:pt x="171336" y="31194"/>
                </a:lnTo>
                <a:lnTo>
                  <a:pt x="201580" y="58962"/>
                </a:lnTo>
                <a:lnTo>
                  <a:pt x="222671" y="100251"/>
                </a:lnTo>
                <a:lnTo>
                  <a:pt x="230593" y="150977"/>
                </a:lnTo>
                <a:lnTo>
                  <a:pt x="227929" y="178815"/>
                </a:lnTo>
                <a:lnTo>
                  <a:pt x="221111" y="200175"/>
                </a:lnTo>
                <a:lnTo>
                  <a:pt x="211900" y="216466"/>
                </a:lnTo>
                <a:lnTo>
                  <a:pt x="202057" y="229095"/>
                </a:lnTo>
                <a:lnTo>
                  <a:pt x="245963" y="229095"/>
                </a:lnTo>
                <a:lnTo>
                  <a:pt x="252481" y="223186"/>
                </a:lnTo>
                <a:lnTo>
                  <a:pt x="276129" y="195946"/>
                </a:lnTo>
                <a:lnTo>
                  <a:pt x="293158" y="162932"/>
                </a:lnTo>
                <a:lnTo>
                  <a:pt x="299694" y="121678"/>
                </a:lnTo>
                <a:lnTo>
                  <a:pt x="292393" y="81626"/>
                </a:lnTo>
                <a:lnTo>
                  <a:pt x="271933" y="48025"/>
                </a:lnTo>
                <a:lnTo>
                  <a:pt x="240477" y="22282"/>
                </a:lnTo>
                <a:lnTo>
                  <a:pt x="237417" y="21031"/>
                </a:lnTo>
                <a:close/>
              </a:path>
            </a:pathLst>
          </a:custGeom>
          <a:solidFill>
            <a:srgbClr val="91CB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/>
        </p:nvSpPr>
        <p:spPr>
          <a:xfrm>
            <a:off x="2891964" y="1134430"/>
            <a:ext cx="114173" cy="11417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2"/>
          <p:cNvSpPr/>
          <p:nvPr/>
        </p:nvSpPr>
        <p:spPr>
          <a:xfrm>
            <a:off x="3102496" y="686023"/>
            <a:ext cx="307340" cy="562610"/>
          </a:xfrm>
          <a:custGeom>
            <a:avLst/>
            <a:gdLst/>
            <a:ahLst/>
            <a:cxnLst/>
            <a:rect l="l" t="t" r="r" b="b"/>
            <a:pathLst>
              <a:path w="307339" h="562610">
                <a:moveTo>
                  <a:pt x="254622" y="0"/>
                </a:moveTo>
                <a:lnTo>
                  <a:pt x="201864" y="20846"/>
                </a:lnTo>
                <a:lnTo>
                  <a:pt x="156038" y="46812"/>
                </a:lnTo>
                <a:lnTo>
                  <a:pt x="116817" y="77114"/>
                </a:lnTo>
                <a:lnTo>
                  <a:pt x="83878" y="110967"/>
                </a:lnTo>
                <a:lnTo>
                  <a:pt x="56897" y="147588"/>
                </a:lnTo>
                <a:lnTo>
                  <a:pt x="35549" y="186191"/>
                </a:lnTo>
                <a:lnTo>
                  <a:pt x="19509" y="225994"/>
                </a:lnTo>
                <a:lnTo>
                  <a:pt x="8454" y="266211"/>
                </a:lnTo>
                <a:lnTo>
                  <a:pt x="2059" y="306059"/>
                </a:lnTo>
                <a:lnTo>
                  <a:pt x="0" y="344754"/>
                </a:lnTo>
                <a:lnTo>
                  <a:pt x="2776" y="389695"/>
                </a:lnTo>
                <a:lnTo>
                  <a:pt x="11359" y="433598"/>
                </a:lnTo>
                <a:lnTo>
                  <a:pt x="26131" y="474321"/>
                </a:lnTo>
                <a:lnTo>
                  <a:pt x="47472" y="509724"/>
                </a:lnTo>
                <a:lnTo>
                  <a:pt x="75764" y="537663"/>
                </a:lnTo>
                <a:lnTo>
                  <a:pt x="111387" y="555997"/>
                </a:lnTo>
                <a:lnTo>
                  <a:pt x="154724" y="562584"/>
                </a:lnTo>
                <a:lnTo>
                  <a:pt x="199140" y="555973"/>
                </a:lnTo>
                <a:lnTo>
                  <a:pt x="229515" y="540804"/>
                </a:lnTo>
                <a:lnTo>
                  <a:pt x="153974" y="540804"/>
                </a:lnTo>
                <a:lnTo>
                  <a:pt x="125400" y="521684"/>
                </a:lnTo>
                <a:lnTo>
                  <a:pt x="110134" y="476299"/>
                </a:lnTo>
                <a:lnTo>
                  <a:pt x="104022" y="422605"/>
                </a:lnTo>
                <a:lnTo>
                  <a:pt x="102908" y="378561"/>
                </a:lnTo>
                <a:lnTo>
                  <a:pt x="104022" y="334512"/>
                </a:lnTo>
                <a:lnTo>
                  <a:pt x="110134" y="280819"/>
                </a:lnTo>
                <a:lnTo>
                  <a:pt x="125400" y="235436"/>
                </a:lnTo>
                <a:lnTo>
                  <a:pt x="153974" y="216319"/>
                </a:lnTo>
                <a:lnTo>
                  <a:pt x="239777" y="216319"/>
                </a:lnTo>
                <a:lnTo>
                  <a:pt x="226338" y="208051"/>
                </a:lnTo>
                <a:lnTo>
                  <a:pt x="117170" y="208051"/>
                </a:lnTo>
                <a:lnTo>
                  <a:pt x="130725" y="159370"/>
                </a:lnTo>
                <a:lnTo>
                  <a:pt x="151709" y="113318"/>
                </a:lnTo>
                <a:lnTo>
                  <a:pt x="180336" y="72530"/>
                </a:lnTo>
                <a:lnTo>
                  <a:pt x="216825" y="39636"/>
                </a:lnTo>
                <a:lnTo>
                  <a:pt x="261391" y="17272"/>
                </a:lnTo>
                <a:lnTo>
                  <a:pt x="254622" y="0"/>
                </a:lnTo>
                <a:close/>
              </a:path>
              <a:path w="307339" h="562610">
                <a:moveTo>
                  <a:pt x="239777" y="216319"/>
                </a:moveTo>
                <a:lnTo>
                  <a:pt x="153974" y="216319"/>
                </a:lnTo>
                <a:lnTo>
                  <a:pt x="182551" y="235436"/>
                </a:lnTo>
                <a:lnTo>
                  <a:pt x="197821" y="280819"/>
                </a:lnTo>
                <a:lnTo>
                  <a:pt x="203938" y="334512"/>
                </a:lnTo>
                <a:lnTo>
                  <a:pt x="205054" y="378561"/>
                </a:lnTo>
                <a:lnTo>
                  <a:pt x="203938" y="422921"/>
                </a:lnTo>
                <a:lnTo>
                  <a:pt x="197821" y="476580"/>
                </a:lnTo>
                <a:lnTo>
                  <a:pt x="182551" y="521790"/>
                </a:lnTo>
                <a:lnTo>
                  <a:pt x="153974" y="540804"/>
                </a:lnTo>
                <a:lnTo>
                  <a:pt x="229515" y="540804"/>
                </a:lnTo>
                <a:lnTo>
                  <a:pt x="266733" y="508033"/>
                </a:lnTo>
                <a:lnTo>
                  <a:pt x="288867" y="470000"/>
                </a:lnTo>
                <a:lnTo>
                  <a:pt x="302530" y="424791"/>
                </a:lnTo>
                <a:lnTo>
                  <a:pt x="307200" y="374053"/>
                </a:lnTo>
                <a:lnTo>
                  <a:pt x="304995" y="337078"/>
                </a:lnTo>
                <a:lnTo>
                  <a:pt x="297075" y="297328"/>
                </a:lnTo>
                <a:lnTo>
                  <a:pt x="281476" y="259038"/>
                </a:lnTo>
                <a:lnTo>
                  <a:pt x="256238" y="226445"/>
                </a:lnTo>
                <a:lnTo>
                  <a:pt x="239777" y="216319"/>
                </a:lnTo>
                <a:close/>
              </a:path>
              <a:path w="307339" h="562610">
                <a:moveTo>
                  <a:pt x="168998" y="195287"/>
                </a:moveTo>
                <a:lnTo>
                  <a:pt x="149597" y="196437"/>
                </a:lnTo>
                <a:lnTo>
                  <a:pt x="135478" y="199416"/>
                </a:lnTo>
                <a:lnTo>
                  <a:pt x="125163" y="203522"/>
                </a:lnTo>
                <a:lnTo>
                  <a:pt x="117170" y="208051"/>
                </a:lnTo>
                <a:lnTo>
                  <a:pt x="226338" y="208051"/>
                </a:lnTo>
                <a:lnTo>
                  <a:pt x="219399" y="203783"/>
                </a:lnTo>
                <a:lnTo>
                  <a:pt x="168998" y="195287"/>
                </a:lnTo>
                <a:close/>
              </a:path>
            </a:pathLst>
          </a:custGeom>
          <a:solidFill>
            <a:srgbClr val="9086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3"/>
          <p:cNvSpPr/>
          <p:nvPr/>
        </p:nvSpPr>
        <p:spPr>
          <a:xfrm>
            <a:off x="3468699" y="1134430"/>
            <a:ext cx="114173" cy="1141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4"/>
          <p:cNvSpPr/>
          <p:nvPr/>
        </p:nvSpPr>
        <p:spPr>
          <a:xfrm>
            <a:off x="3688667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70" y="555078"/>
                </a:lnTo>
                <a:lnTo>
                  <a:pt x="243370" y="535546"/>
                </a:lnTo>
                <a:lnTo>
                  <a:pt x="211903" y="533470"/>
                </a:lnTo>
                <a:lnTo>
                  <a:pt x="188814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47C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5"/>
          <p:cNvSpPr/>
          <p:nvPr/>
        </p:nvSpPr>
        <p:spPr>
          <a:xfrm>
            <a:off x="4046402" y="692775"/>
            <a:ext cx="309880" cy="556260"/>
          </a:xfrm>
          <a:custGeom>
            <a:avLst/>
            <a:gdLst/>
            <a:ahLst/>
            <a:cxnLst/>
            <a:rect l="l" t="t" r="r" b="b"/>
            <a:pathLst>
              <a:path w="309879" h="556260">
                <a:moveTo>
                  <a:pt x="62344" y="368045"/>
                </a:moveTo>
                <a:lnTo>
                  <a:pt x="33277" y="374911"/>
                </a:lnTo>
                <a:lnTo>
                  <a:pt x="13993" y="391988"/>
                </a:lnTo>
                <a:lnTo>
                  <a:pt x="3299" y="413994"/>
                </a:lnTo>
                <a:lnTo>
                  <a:pt x="0" y="435648"/>
                </a:lnTo>
                <a:lnTo>
                  <a:pt x="6052" y="469199"/>
                </a:lnTo>
                <a:lnTo>
                  <a:pt x="23896" y="501636"/>
                </a:lnTo>
                <a:lnTo>
                  <a:pt x="53061" y="529314"/>
                </a:lnTo>
                <a:lnTo>
                  <a:pt x="93076" y="548592"/>
                </a:lnTo>
                <a:lnTo>
                  <a:pt x="143471" y="555828"/>
                </a:lnTo>
                <a:lnTo>
                  <a:pt x="185237" y="550740"/>
                </a:lnTo>
                <a:lnTo>
                  <a:pt x="224227" y="535408"/>
                </a:lnTo>
                <a:lnTo>
                  <a:pt x="225038" y="534796"/>
                </a:lnTo>
                <a:lnTo>
                  <a:pt x="142709" y="534796"/>
                </a:lnTo>
                <a:lnTo>
                  <a:pt x="116764" y="530290"/>
                </a:lnTo>
                <a:lnTo>
                  <a:pt x="98491" y="519023"/>
                </a:lnTo>
                <a:lnTo>
                  <a:pt x="87681" y="504375"/>
                </a:lnTo>
                <a:lnTo>
                  <a:pt x="84124" y="489724"/>
                </a:lnTo>
                <a:lnTo>
                  <a:pt x="84124" y="481469"/>
                </a:lnTo>
                <a:lnTo>
                  <a:pt x="88646" y="476961"/>
                </a:lnTo>
                <a:lnTo>
                  <a:pt x="96901" y="469455"/>
                </a:lnTo>
                <a:lnTo>
                  <a:pt x="104175" y="463000"/>
                </a:lnTo>
                <a:lnTo>
                  <a:pt x="112860" y="452740"/>
                </a:lnTo>
                <a:lnTo>
                  <a:pt x="120137" y="438821"/>
                </a:lnTo>
                <a:lnTo>
                  <a:pt x="123190" y="421385"/>
                </a:lnTo>
                <a:lnTo>
                  <a:pt x="119281" y="402909"/>
                </a:lnTo>
                <a:lnTo>
                  <a:pt x="107697" y="385700"/>
                </a:lnTo>
                <a:lnTo>
                  <a:pt x="88648" y="372999"/>
                </a:lnTo>
                <a:lnTo>
                  <a:pt x="62344" y="368045"/>
                </a:lnTo>
                <a:close/>
              </a:path>
              <a:path w="309879" h="556260">
                <a:moveTo>
                  <a:pt x="291669" y="283171"/>
                </a:moveTo>
                <a:lnTo>
                  <a:pt x="96139" y="283171"/>
                </a:lnTo>
                <a:lnTo>
                  <a:pt x="119526" y="285527"/>
                </a:lnTo>
                <a:lnTo>
                  <a:pt x="148572" y="295527"/>
                </a:lnTo>
                <a:lnTo>
                  <a:pt x="177042" y="317568"/>
                </a:lnTo>
                <a:lnTo>
                  <a:pt x="198697" y="356049"/>
                </a:lnTo>
                <a:lnTo>
                  <a:pt x="207302" y="415366"/>
                </a:lnTo>
                <a:lnTo>
                  <a:pt x="205978" y="442044"/>
                </a:lnTo>
                <a:lnTo>
                  <a:pt x="196859" y="489203"/>
                </a:lnTo>
                <a:lnTo>
                  <a:pt x="175667" y="525127"/>
                </a:lnTo>
                <a:lnTo>
                  <a:pt x="142709" y="534796"/>
                </a:lnTo>
                <a:lnTo>
                  <a:pt x="225038" y="534796"/>
                </a:lnTo>
                <a:lnTo>
                  <a:pt x="258294" y="509727"/>
                </a:lnTo>
                <a:lnTo>
                  <a:pt x="285287" y="473594"/>
                </a:lnTo>
                <a:lnTo>
                  <a:pt x="303059" y="426905"/>
                </a:lnTo>
                <a:lnTo>
                  <a:pt x="309460" y="369557"/>
                </a:lnTo>
                <a:lnTo>
                  <a:pt x="305455" y="325817"/>
                </a:lnTo>
                <a:lnTo>
                  <a:pt x="292688" y="284789"/>
                </a:lnTo>
                <a:lnTo>
                  <a:pt x="291669" y="283171"/>
                </a:lnTo>
                <a:close/>
              </a:path>
              <a:path w="309879" h="556260">
                <a:moveTo>
                  <a:pt x="298945" y="0"/>
                </a:moveTo>
                <a:lnTo>
                  <a:pt x="29298" y="0"/>
                </a:lnTo>
                <a:lnTo>
                  <a:pt x="29298" y="296697"/>
                </a:lnTo>
                <a:lnTo>
                  <a:pt x="41751" y="292365"/>
                </a:lnTo>
                <a:lnTo>
                  <a:pt x="57370" y="287962"/>
                </a:lnTo>
                <a:lnTo>
                  <a:pt x="75663" y="284545"/>
                </a:lnTo>
                <a:lnTo>
                  <a:pt x="96139" y="283171"/>
                </a:lnTo>
                <a:lnTo>
                  <a:pt x="291669" y="283171"/>
                </a:lnTo>
                <a:lnTo>
                  <a:pt x="270032" y="248810"/>
                </a:lnTo>
                <a:lnTo>
                  <a:pt x="236359" y="220217"/>
                </a:lnTo>
                <a:lnTo>
                  <a:pt x="197723" y="204304"/>
                </a:lnTo>
                <a:lnTo>
                  <a:pt x="56337" y="204304"/>
                </a:lnTo>
                <a:lnTo>
                  <a:pt x="56337" y="86385"/>
                </a:lnTo>
                <a:lnTo>
                  <a:pt x="276415" y="86385"/>
                </a:lnTo>
                <a:lnTo>
                  <a:pt x="298945" y="0"/>
                </a:lnTo>
                <a:close/>
              </a:path>
              <a:path w="309879" h="556260">
                <a:moveTo>
                  <a:pt x="131457" y="194538"/>
                </a:moveTo>
                <a:lnTo>
                  <a:pt x="105141" y="195641"/>
                </a:lnTo>
                <a:lnTo>
                  <a:pt x="84320" y="198293"/>
                </a:lnTo>
                <a:lnTo>
                  <a:pt x="68287" y="201509"/>
                </a:lnTo>
                <a:lnTo>
                  <a:pt x="56337" y="204304"/>
                </a:lnTo>
                <a:lnTo>
                  <a:pt x="197723" y="204304"/>
                </a:lnTo>
                <a:lnTo>
                  <a:pt x="190543" y="201347"/>
                </a:lnTo>
                <a:lnTo>
                  <a:pt x="131457" y="194538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/>
          <p:cNvSpPr txBox="1"/>
          <p:nvPr/>
        </p:nvSpPr>
        <p:spPr>
          <a:xfrm rot="20640000">
            <a:off x="1663772" y="1795685"/>
            <a:ext cx="66165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ア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7" name="object 4"/>
          <p:cNvSpPr txBox="1"/>
          <p:nvPr/>
        </p:nvSpPr>
        <p:spPr>
          <a:xfrm rot="21060000">
            <a:off x="2480250" y="1615002"/>
            <a:ext cx="628548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ク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8" name="object 5"/>
          <p:cNvSpPr txBox="1"/>
          <p:nvPr/>
        </p:nvSpPr>
        <p:spPr>
          <a:xfrm rot="21300000">
            <a:off x="2863550" y="1559977"/>
            <a:ext cx="69734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ル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29" name="object 7"/>
          <p:cNvSpPr txBox="1"/>
          <p:nvPr/>
        </p:nvSpPr>
        <p:spPr>
          <a:xfrm>
            <a:off x="3871849" y="1501142"/>
            <a:ext cx="434975" cy="519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9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イ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8"/>
          <p:cNvSpPr txBox="1"/>
          <p:nvPr/>
        </p:nvSpPr>
        <p:spPr>
          <a:xfrm rot="180000">
            <a:off x="4275276" y="1532648"/>
            <a:ext cx="69508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ル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31" name="object 9"/>
          <p:cNvSpPr txBox="1"/>
          <p:nvPr/>
        </p:nvSpPr>
        <p:spPr>
          <a:xfrm rot="360000">
            <a:off x="4741648" y="1575711"/>
            <a:ext cx="69734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サ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32" name="object 10"/>
          <p:cNvSpPr txBox="1"/>
          <p:nvPr/>
        </p:nvSpPr>
        <p:spPr>
          <a:xfrm rot="600000">
            <a:off x="5197630" y="1641323"/>
            <a:ext cx="64813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ロ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33" name="object 3"/>
          <p:cNvSpPr txBox="1"/>
          <p:nvPr/>
        </p:nvSpPr>
        <p:spPr>
          <a:xfrm rot="20880000">
            <a:off x="2072334" y="1689538"/>
            <a:ext cx="661651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ス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6"/>
          <p:cNvSpPr txBox="1"/>
          <p:nvPr/>
        </p:nvSpPr>
        <p:spPr>
          <a:xfrm rot="21540000">
            <a:off x="3452299" y="1520629"/>
            <a:ext cx="67288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ネ</a:t>
            </a:r>
            <a:endParaRPr sz="3850">
              <a:latin typeface="ＭＳ Ｐゴシック"/>
              <a:cs typeface="ＭＳ Ｐゴシック"/>
            </a:endParaRPr>
          </a:p>
        </p:txBody>
      </p:sp>
      <p:sp>
        <p:nvSpPr>
          <p:cNvPr id="35" name="object 11"/>
          <p:cNvSpPr txBox="1"/>
          <p:nvPr/>
        </p:nvSpPr>
        <p:spPr>
          <a:xfrm rot="840000">
            <a:off x="5592688" y="1726280"/>
            <a:ext cx="646055" cy="48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53AADF"/>
                </a:solidFill>
                <a:latin typeface="ＭＳ Ｐゴシック"/>
                <a:cs typeface="ＭＳ Ｐゴシック"/>
              </a:rPr>
              <a:t>ン</a:t>
            </a:r>
            <a:endParaRPr sz="385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2"/>
          <p:cNvSpPr txBox="1"/>
          <p:nvPr/>
        </p:nvSpPr>
        <p:spPr>
          <a:xfrm>
            <a:off x="2068035" y="2965502"/>
            <a:ext cx="3924935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221615">
              <a:lnSpc>
                <a:spcPct val="112799"/>
              </a:lnSpc>
              <a:spcBef>
                <a:spcPts val="95"/>
              </a:spcBef>
            </a:pPr>
            <a:r>
              <a:rPr sz="2200" spc="-100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ネ</a:t>
            </a:r>
            <a:r>
              <a:rPr sz="2200" spc="-105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イ</a:t>
            </a:r>
            <a:r>
              <a:rPr sz="2200" spc="-100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ルを手軽に時間をかけず</a:t>
            </a:r>
            <a:r>
              <a:rPr sz="2200" spc="-105" dirty="0">
                <a:solidFill>
                  <a:srgbClr val="9086C0"/>
                </a:solidFill>
                <a:latin typeface="ＭＳ Ｐゴシック"/>
                <a:cs typeface="ＭＳ Ｐゴシック"/>
              </a:rPr>
              <a:t>、 可愛いジェルネイルができるサロン</a:t>
            </a:r>
            <a:endParaRPr sz="2200" dirty="0">
              <a:latin typeface="ＭＳ Ｐゴシック"/>
              <a:cs typeface="ＭＳ Ｐゴシック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81" y="5868084"/>
            <a:ext cx="396241" cy="246889"/>
          </a:xfrm>
          <a:prstGeom prst="rect">
            <a:avLst/>
          </a:prstGeom>
        </p:spPr>
      </p:pic>
      <p:sp>
        <p:nvSpPr>
          <p:cNvPr id="48" name="object 16"/>
          <p:cNvSpPr txBox="1"/>
          <p:nvPr/>
        </p:nvSpPr>
        <p:spPr>
          <a:xfrm>
            <a:off x="940598" y="5227263"/>
            <a:ext cx="352488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4"/>
              </a:lnSpc>
              <a:spcBef>
                <a:spcPts val="100"/>
              </a:spcBef>
            </a:pPr>
            <a:r>
              <a:rPr sz="31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1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1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ネイルサロン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1355198" y="5661956"/>
            <a:ext cx="3060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725"/>
              </a:lnSpc>
            </a:pPr>
            <a:r>
              <a:rPr sz="39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16"/>
          <p:cNvSpPr txBox="1"/>
          <p:nvPr/>
        </p:nvSpPr>
        <p:spPr>
          <a:xfrm>
            <a:off x="931073" y="6365034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8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16"/>
          <p:cNvSpPr txBox="1"/>
          <p:nvPr/>
        </p:nvSpPr>
        <p:spPr>
          <a:xfrm>
            <a:off x="945362" y="6615785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2" name="object 13"/>
          <p:cNvSpPr txBox="1"/>
          <p:nvPr/>
        </p:nvSpPr>
        <p:spPr>
          <a:xfrm>
            <a:off x="8068004" y="1691350"/>
            <a:ext cx="1786889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8895">
              <a:lnSpc>
                <a:spcPts val="2055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ワンカラーコース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4"/>
          <p:cNvSpPr txBox="1"/>
          <p:nvPr/>
        </p:nvSpPr>
        <p:spPr>
          <a:xfrm>
            <a:off x="9062974" y="3158469"/>
            <a:ext cx="984250" cy="3064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715" algn="ctr">
              <a:lnSpc>
                <a:spcPts val="229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予約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5"/>
          <p:cNvSpPr txBox="1"/>
          <p:nvPr/>
        </p:nvSpPr>
        <p:spPr>
          <a:xfrm>
            <a:off x="7108500" y="3242902"/>
            <a:ext cx="1745614" cy="25519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2260">
              <a:lnSpc>
                <a:spcPts val="186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施術時間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55" name="object 13"/>
          <p:cNvSpPr txBox="1"/>
          <p:nvPr/>
        </p:nvSpPr>
        <p:spPr>
          <a:xfrm>
            <a:off x="8068004" y="1897604"/>
            <a:ext cx="1786889" cy="60144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200" spc="-409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r>
              <a:rPr sz="4200" spc="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,50</a:t>
            </a:r>
            <a:r>
              <a:rPr sz="4200" spc="33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</a:t>
            </a:r>
            <a:r>
              <a:rPr sz="3450" spc="22" baseline="966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円〜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56" name="object 14"/>
          <p:cNvSpPr txBox="1"/>
          <p:nvPr/>
        </p:nvSpPr>
        <p:spPr>
          <a:xfrm>
            <a:off x="9085834" y="3431462"/>
            <a:ext cx="984250" cy="5629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4330"/>
              </a:lnSpc>
            </a:pPr>
            <a:r>
              <a:rPr sz="375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不要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57" name="object 15"/>
          <p:cNvSpPr txBox="1"/>
          <p:nvPr/>
        </p:nvSpPr>
        <p:spPr>
          <a:xfrm>
            <a:off x="7116120" y="3383878"/>
            <a:ext cx="1745614" cy="5757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440"/>
              </a:lnSpc>
            </a:pPr>
            <a:r>
              <a:rPr sz="230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最</a:t>
            </a:r>
            <a:r>
              <a:rPr sz="2300" spc="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短</a:t>
            </a:r>
            <a:r>
              <a:rPr sz="6300" spc="-52" baseline="-529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r>
              <a:rPr sz="230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分〜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582228" y="5435197"/>
            <a:ext cx="2268000" cy="1393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4464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neiru-yoko1</Template>
  <TotalTime>8</TotalTime>
  <Words>144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2018-04-11T07:49:33Z</cp:lastPrinted>
  <dcterms:created xsi:type="dcterms:W3CDTF">2018-04-09T05:19:19Z</dcterms:created>
  <dcterms:modified xsi:type="dcterms:W3CDTF">2018-04-11T07:56:27Z</dcterms:modified>
</cp:coreProperties>
</file>