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AA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04" y="9531738"/>
            <a:ext cx="4032000" cy="217223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311" y="9874066"/>
            <a:ext cx="2952000" cy="103364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802130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65" y="2402179"/>
            <a:ext cx="1440000" cy="98742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85" y="3439603"/>
            <a:ext cx="1512000" cy="10368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35" y="4597843"/>
            <a:ext cx="1476000" cy="101211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87054" y="2381693"/>
            <a:ext cx="1476000" cy="1012114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98204" y="3421357"/>
            <a:ext cx="1476000" cy="101211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0091" y="4635947"/>
            <a:ext cx="1476000" cy="101211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25" y="6999805"/>
            <a:ext cx="1404000" cy="807374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764" y="6999805"/>
            <a:ext cx="2027859" cy="80640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855" y="6999805"/>
            <a:ext cx="2174805" cy="8064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04" y="8133754"/>
            <a:ext cx="3996000" cy="335973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04" y="8604234"/>
            <a:ext cx="360000" cy="36000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04" y="9040300"/>
            <a:ext cx="360000" cy="360000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311" y="8133754"/>
            <a:ext cx="2484000" cy="159474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005" y="9925592"/>
            <a:ext cx="676657" cy="676657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900" y="10220541"/>
            <a:ext cx="1872000" cy="20636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768" y="2533683"/>
            <a:ext cx="4320000" cy="3264664"/>
          </a:xfrm>
          <a:prstGeom prst="rect">
            <a:avLst/>
          </a:prstGeom>
        </p:spPr>
      </p:pic>
      <p:sp>
        <p:nvSpPr>
          <p:cNvPr id="25" name="object 2"/>
          <p:cNvSpPr txBox="1"/>
          <p:nvPr/>
        </p:nvSpPr>
        <p:spPr>
          <a:xfrm>
            <a:off x="417983" y="9789843"/>
            <a:ext cx="4248000" cy="468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/>
          <a:p>
            <a:pPr marL="58419">
              <a:lnSpc>
                <a:spcPct val="100000"/>
              </a:lnSpc>
            </a:pPr>
            <a:r>
              <a:rPr sz="3300" spc="-1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</a:t>
            </a:r>
            <a:r>
              <a:rPr sz="3300" spc="-1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3300" spc="4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ル</a:t>
            </a:r>
            <a:r>
              <a:rPr sz="4950" spc="-209" baseline="1683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パ</a:t>
            </a:r>
            <a:r>
              <a:rPr sz="4950" spc="-225" baseline="1683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ソコ</a:t>
            </a:r>
            <a:r>
              <a:rPr sz="4950" spc="-217" baseline="1683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ンシ</a:t>
            </a:r>
            <a:r>
              <a:rPr sz="4950" spc="-232" baseline="1683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ョ</a:t>
            </a:r>
            <a:r>
              <a:rPr sz="4950" spc="-225" baseline="1683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ッ</a:t>
            </a:r>
            <a:r>
              <a:rPr sz="4950" spc="-217" baseline="1683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プ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6" name="object 3"/>
          <p:cNvSpPr txBox="1"/>
          <p:nvPr/>
        </p:nvSpPr>
        <p:spPr>
          <a:xfrm>
            <a:off x="866007" y="2533683"/>
            <a:ext cx="1404000" cy="58102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700" spc="-8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パ</a:t>
            </a:r>
            <a:r>
              <a:rPr sz="1700" spc="-8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ソコン</a:t>
            </a:r>
            <a:r>
              <a:rPr sz="1700" spc="-8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の</a:t>
            </a:r>
            <a:endParaRPr sz="1700" dirty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z="1700" spc="-8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動作が遅</a:t>
            </a:r>
            <a:r>
              <a:rPr sz="1700" spc="-42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い</a:t>
            </a:r>
            <a:r>
              <a:rPr sz="1700" spc="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！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28" name="object 4"/>
          <p:cNvSpPr txBox="1"/>
          <p:nvPr/>
        </p:nvSpPr>
        <p:spPr>
          <a:xfrm>
            <a:off x="576000" y="3565612"/>
            <a:ext cx="1404000" cy="58102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700" spc="-8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操作方法</a:t>
            </a:r>
            <a:r>
              <a:rPr sz="1700" spc="-8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を</a:t>
            </a:r>
            <a:endParaRPr sz="1700" dirty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z="1700" spc="-8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教えて欲し</a:t>
            </a:r>
            <a:r>
              <a:rPr sz="1700" spc="-42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い</a:t>
            </a:r>
            <a:r>
              <a:rPr sz="1700" spc="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！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513435" y="4772505"/>
            <a:ext cx="1404000" cy="5849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62560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突然起動</a:t>
            </a:r>
            <a:endParaRPr lang="en-US" sz="1700" spc="-80" dirty="0" smtClean="0">
              <a:solidFill>
                <a:srgbClr val="005AAA"/>
              </a:solidFill>
              <a:latin typeface="ＭＳ Ｐゴシック"/>
              <a:cs typeface="ＭＳ Ｐゴシック"/>
            </a:endParaRPr>
          </a:p>
          <a:p>
            <a:pPr marL="12700" marR="5080" indent="162560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しなくなっ</a:t>
            </a:r>
            <a:r>
              <a:rPr sz="1700" spc="8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た</a:t>
            </a:r>
            <a:r>
              <a:rPr sz="1700" spc="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。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30" name="object 6"/>
          <p:cNvSpPr txBox="1"/>
          <p:nvPr/>
        </p:nvSpPr>
        <p:spPr>
          <a:xfrm>
            <a:off x="5894690" y="2533683"/>
            <a:ext cx="1404000" cy="5810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設定方法が</a:t>
            </a:r>
            <a:endParaRPr lang="en-US" sz="1700" spc="-80" dirty="0" smtClean="0">
              <a:solidFill>
                <a:srgbClr val="005AAA"/>
              </a:solidFill>
              <a:latin typeface="ＭＳ Ｐゴシック"/>
              <a:cs typeface="ＭＳ Ｐゴシック"/>
            </a:endParaRPr>
          </a:p>
          <a:p>
            <a:pPr marL="12700" marR="5080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わからな</a:t>
            </a:r>
            <a:r>
              <a:rPr sz="1700" spc="-42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い</a:t>
            </a:r>
            <a:r>
              <a:rPr sz="1700" spc="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！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31" name="object 7"/>
          <p:cNvSpPr txBox="1"/>
          <p:nvPr/>
        </p:nvSpPr>
        <p:spPr>
          <a:xfrm>
            <a:off x="6065768" y="3565612"/>
            <a:ext cx="1404000" cy="5849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ネ</a:t>
            </a:r>
            <a:r>
              <a:rPr sz="1700" spc="-8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ット</a:t>
            </a:r>
            <a:r>
              <a:rPr sz="1700" spc="-8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に </a:t>
            </a:r>
            <a:endParaRPr lang="en-US" sz="1700" spc="-80" dirty="0" smtClean="0">
              <a:solidFill>
                <a:srgbClr val="005AAA"/>
              </a:solidFill>
              <a:latin typeface="ＭＳ Ｐゴシック"/>
              <a:cs typeface="ＭＳ Ｐゴシック"/>
            </a:endParaRPr>
          </a:p>
          <a:p>
            <a:pPr marL="12700" marR="5080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繋がらな</a:t>
            </a:r>
            <a:r>
              <a:rPr sz="1700" spc="-42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い</a:t>
            </a:r>
            <a:r>
              <a:rPr sz="1700" spc="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！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32" name="object 8"/>
          <p:cNvSpPr txBox="1"/>
          <p:nvPr/>
        </p:nvSpPr>
        <p:spPr>
          <a:xfrm>
            <a:off x="5894690" y="4795365"/>
            <a:ext cx="1404000" cy="5849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7480" marR="5080" indent="-145415" algn="ctr">
              <a:lnSpc>
                <a:spcPct val="107100"/>
              </a:lnSpc>
              <a:spcBef>
                <a:spcPts val="95"/>
              </a:spcBef>
            </a:pPr>
            <a:r>
              <a:rPr sz="1700" spc="-8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ウィルスに</a:t>
            </a:r>
            <a:endParaRPr lang="en-US" sz="1700" spc="-85" dirty="0" smtClean="0">
              <a:solidFill>
                <a:srgbClr val="005AAA"/>
              </a:solidFill>
              <a:latin typeface="ＭＳ Ｐゴシック"/>
              <a:cs typeface="ＭＳ Ｐゴシック"/>
            </a:endParaRPr>
          </a:p>
          <a:p>
            <a:pPr marL="157480" marR="5080" indent="-145415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感染</a:t>
            </a:r>
            <a:r>
              <a:rPr sz="1700" spc="-8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？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33" name="object 10"/>
          <p:cNvSpPr txBox="1"/>
          <p:nvPr/>
        </p:nvSpPr>
        <p:spPr>
          <a:xfrm>
            <a:off x="932417" y="8392630"/>
            <a:ext cx="3745229" cy="72199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ts val="5535"/>
              </a:lnSpc>
              <a:spcBef>
                <a:spcPts val="130"/>
              </a:spcBef>
            </a:pPr>
            <a:r>
              <a:rPr sz="4850" spc="1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4" name="object 13"/>
          <p:cNvSpPr txBox="1"/>
          <p:nvPr/>
        </p:nvSpPr>
        <p:spPr>
          <a:xfrm>
            <a:off x="2683782" y="7072707"/>
            <a:ext cx="1638935" cy="205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610" algn="ctr">
              <a:lnSpc>
                <a:spcPts val="1475"/>
              </a:lnSpc>
              <a:spcBef>
                <a:spcPts val="100"/>
              </a:spcBef>
            </a:pPr>
            <a:r>
              <a:rPr sz="1300" spc="-8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自社内修理</a:t>
            </a:r>
            <a:r>
              <a:rPr sz="1300" spc="-7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だ</a:t>
            </a:r>
            <a:r>
              <a:rPr sz="1300" spc="-8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か</a:t>
            </a:r>
            <a:r>
              <a:rPr sz="1300" spc="-7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ら</a:t>
            </a:r>
            <a:endParaRPr sz="3200" dirty="0">
              <a:latin typeface="ＭＳ Ｐゴシック"/>
              <a:cs typeface="ＭＳ Ｐゴシック"/>
            </a:endParaRPr>
          </a:p>
        </p:txBody>
      </p:sp>
      <p:sp>
        <p:nvSpPr>
          <p:cNvPr id="35" name="object 14"/>
          <p:cNvSpPr txBox="1"/>
          <p:nvPr/>
        </p:nvSpPr>
        <p:spPr>
          <a:xfrm>
            <a:off x="5014838" y="7072707"/>
            <a:ext cx="1816735" cy="205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1505"/>
              </a:lnSpc>
              <a:spcBef>
                <a:spcPts val="100"/>
              </a:spcBef>
            </a:pPr>
            <a:r>
              <a:rPr sz="1300" spc="-7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ご</a:t>
            </a:r>
            <a:r>
              <a:rPr sz="1300" spc="-8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予算や用途</a:t>
            </a:r>
            <a:r>
              <a:rPr sz="1300" spc="-7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に</a:t>
            </a:r>
            <a:r>
              <a:rPr sz="1300" spc="-8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合わせ</a:t>
            </a:r>
            <a:r>
              <a:rPr sz="1300" spc="-7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た</a:t>
            </a:r>
            <a:endParaRPr sz="1300" dirty="0">
              <a:latin typeface="ＭＳ Ｐゴシック"/>
              <a:cs typeface="ＭＳ Ｐゴシック"/>
            </a:endParaRPr>
          </a:p>
        </p:txBody>
      </p:sp>
      <p:sp>
        <p:nvSpPr>
          <p:cNvPr id="36" name="object 15"/>
          <p:cNvSpPr txBox="1"/>
          <p:nvPr/>
        </p:nvSpPr>
        <p:spPr>
          <a:xfrm>
            <a:off x="802375" y="7072707"/>
            <a:ext cx="1115060" cy="205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450"/>
              </a:lnSpc>
              <a:spcBef>
                <a:spcPts val="100"/>
              </a:spcBef>
            </a:pPr>
            <a:r>
              <a:rPr sz="1300" spc="-8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診</a:t>
            </a:r>
            <a:r>
              <a:rPr sz="1300" spc="-14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断</a:t>
            </a:r>
            <a:r>
              <a:rPr sz="130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・</a:t>
            </a:r>
            <a:r>
              <a:rPr sz="1300" spc="-8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見積</a:t>
            </a:r>
            <a:endParaRPr sz="1300" dirty="0" smtClean="0">
              <a:latin typeface="ＭＳ Ｐゴシック"/>
              <a:cs typeface="ＭＳ Ｐゴシック"/>
            </a:endParaRPr>
          </a:p>
        </p:txBody>
      </p:sp>
      <p:sp>
        <p:nvSpPr>
          <p:cNvPr id="37" name="object 16"/>
          <p:cNvSpPr txBox="1"/>
          <p:nvPr/>
        </p:nvSpPr>
        <p:spPr>
          <a:xfrm>
            <a:off x="5690496" y="9844211"/>
            <a:ext cx="1800860" cy="359714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37465">
              <a:lnSpc>
                <a:spcPct val="100000"/>
              </a:lnSpc>
            </a:pPr>
            <a:r>
              <a:rPr sz="1400" spc="-7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アスク</a:t>
            </a:r>
            <a:r>
              <a:rPr sz="1400" spc="17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ル</a:t>
            </a:r>
            <a:r>
              <a:rPr sz="2100" spc="-112" baseline="1984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パソコンショップ</a:t>
            </a:r>
            <a:endParaRPr sz="2450" dirty="0">
              <a:latin typeface="ＭＳ Ｐゴシック"/>
              <a:cs typeface="ＭＳ Ｐゴシック"/>
            </a:endParaRPr>
          </a:p>
        </p:txBody>
      </p:sp>
      <p:sp>
        <p:nvSpPr>
          <p:cNvPr id="38" name="object 17"/>
          <p:cNvSpPr txBox="1"/>
          <p:nvPr/>
        </p:nvSpPr>
        <p:spPr>
          <a:xfrm>
            <a:off x="5010600" y="10004795"/>
            <a:ext cx="545465" cy="5060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ctr">
              <a:lnSpc>
                <a:spcPts val="2370"/>
              </a:lnSpc>
              <a:spcBef>
                <a:spcPts val="95"/>
              </a:spcBef>
            </a:pPr>
            <a:r>
              <a:rPr sz="2100" spc="-11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10km</a:t>
            </a:r>
            <a:endParaRPr sz="2100" dirty="0">
              <a:latin typeface="ＭＳ Ｐゴシック"/>
              <a:cs typeface="ＭＳ Ｐゴシック"/>
            </a:endParaRPr>
          </a:p>
          <a:p>
            <a:pPr marL="6985" algn="ctr">
              <a:lnSpc>
                <a:spcPts val="1410"/>
              </a:lnSpc>
            </a:pPr>
            <a:r>
              <a:rPr sz="1300" spc="-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圏内</a:t>
            </a:r>
            <a:endParaRPr sz="1300" dirty="0">
              <a:latin typeface="ＭＳ Ｐゴシック"/>
              <a:cs typeface="ＭＳ Ｐゴシック"/>
            </a:endParaRPr>
          </a:p>
        </p:txBody>
      </p:sp>
      <p:sp>
        <p:nvSpPr>
          <p:cNvPr id="39" name="object 18"/>
          <p:cNvSpPr txBox="1"/>
          <p:nvPr/>
        </p:nvSpPr>
        <p:spPr>
          <a:xfrm>
            <a:off x="708271" y="8172222"/>
            <a:ext cx="367093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7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ご</a:t>
            </a:r>
            <a:r>
              <a:rPr sz="1400" spc="-7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相談</a:t>
            </a:r>
            <a:r>
              <a:rPr sz="1400" spc="-21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、</a:t>
            </a:r>
            <a:r>
              <a:rPr sz="1400" spc="-7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お問い合わせはこちらまでお気軽にどうぞ。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0" name="object 19"/>
          <p:cNvSpPr txBox="1">
            <a:spLocks/>
          </p:cNvSpPr>
          <p:nvPr/>
        </p:nvSpPr>
        <p:spPr>
          <a:xfrm>
            <a:off x="476885" y="342789"/>
            <a:ext cx="6821805" cy="11746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550" dirty="0" smtClean="0">
                <a:solidFill>
                  <a:srgbClr val="005AAA"/>
                </a:solidFill>
              </a:rPr>
              <a:t>パソコ</a:t>
            </a:r>
            <a:r>
              <a:rPr lang="ja-JP" altLang="en-US" sz="7550" spc="-610" dirty="0" smtClean="0">
                <a:solidFill>
                  <a:srgbClr val="005AAA"/>
                </a:solidFill>
              </a:rPr>
              <a:t>ン</a:t>
            </a:r>
            <a:r>
              <a:rPr lang="ja-JP" altLang="en-US" sz="6380" spc="60" baseline="1221" dirty="0" smtClean="0">
                <a:solidFill>
                  <a:srgbClr val="005AAA"/>
                </a:solidFill>
              </a:rPr>
              <a:t>で</a:t>
            </a:r>
            <a:r>
              <a:rPr lang="ja-JP" altLang="en-US" sz="7550" dirty="0" smtClean="0">
                <a:solidFill>
                  <a:srgbClr val="005AAA"/>
                </a:solidFill>
              </a:rPr>
              <a:t>困</a:t>
            </a:r>
            <a:r>
              <a:rPr lang="ja-JP" altLang="en-US" sz="7550" spc="-284" baseline="1221" dirty="0" smtClean="0">
                <a:solidFill>
                  <a:srgbClr val="005AAA"/>
                </a:solidFill>
              </a:rPr>
              <a:t>っ</a:t>
            </a:r>
            <a:r>
              <a:rPr lang="ja-JP" altLang="en-US" sz="7550" spc="-305" dirty="0" smtClean="0">
                <a:solidFill>
                  <a:srgbClr val="005AAA"/>
                </a:solidFill>
              </a:rPr>
              <a:t>た</a:t>
            </a:r>
            <a:r>
              <a:rPr lang="ja-JP" altLang="en-US" sz="7550" dirty="0" smtClean="0">
                <a:solidFill>
                  <a:srgbClr val="005AAA"/>
                </a:solidFill>
              </a:rPr>
              <a:t>ら</a:t>
            </a:r>
            <a:endParaRPr lang="ja-JP" altLang="en-US" sz="7550" dirty="0">
              <a:solidFill>
                <a:srgbClr val="005AAA"/>
              </a:solidFill>
            </a:endParaRPr>
          </a:p>
        </p:txBody>
      </p:sp>
      <p:sp>
        <p:nvSpPr>
          <p:cNvPr id="41" name="object 20"/>
          <p:cNvSpPr txBox="1"/>
          <p:nvPr/>
        </p:nvSpPr>
        <p:spPr>
          <a:xfrm>
            <a:off x="735087" y="1403405"/>
            <a:ext cx="5760000" cy="7360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4700" spc="-35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何でもご相談くださ</a:t>
            </a:r>
            <a:r>
              <a:rPr sz="4700" spc="-128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い</a:t>
            </a:r>
            <a:r>
              <a:rPr lang="en-US" sz="4700" spc="-128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!</a:t>
            </a:r>
          </a:p>
        </p:txBody>
      </p:sp>
      <p:sp>
        <p:nvSpPr>
          <p:cNvPr id="42" name="object 21"/>
          <p:cNvSpPr txBox="1"/>
          <p:nvPr/>
        </p:nvSpPr>
        <p:spPr>
          <a:xfrm>
            <a:off x="451004" y="5794779"/>
            <a:ext cx="6480000" cy="9521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4300" spc="-22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スピー</a:t>
            </a:r>
            <a:r>
              <a:rPr sz="4300" spc="1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ド</a:t>
            </a:r>
            <a:r>
              <a:rPr sz="9150" spc="-457" baseline="1366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解</a:t>
            </a:r>
            <a:r>
              <a:rPr sz="9150" spc="82" baseline="1366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決</a:t>
            </a:r>
            <a:r>
              <a:rPr sz="4300" spc="-22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しま</a:t>
            </a:r>
            <a:r>
              <a:rPr sz="4300" spc="-108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す</a:t>
            </a:r>
            <a:r>
              <a:rPr lang="en-US" altLang="ja-JP" sz="4300" spc="-108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!</a:t>
            </a:r>
            <a:endParaRPr sz="4300" dirty="0">
              <a:latin typeface="ＭＳ Ｐゴシック"/>
              <a:cs typeface="ＭＳ Ｐゴシック"/>
            </a:endParaRPr>
          </a:p>
        </p:txBody>
      </p:sp>
      <p:sp>
        <p:nvSpPr>
          <p:cNvPr id="43" name="object 15"/>
          <p:cNvSpPr txBox="1"/>
          <p:nvPr/>
        </p:nvSpPr>
        <p:spPr>
          <a:xfrm>
            <a:off x="705064" y="7259795"/>
            <a:ext cx="1296000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3729"/>
              </a:lnSpc>
            </a:pPr>
            <a:r>
              <a:rPr sz="3200" spc="-19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無</a:t>
            </a:r>
            <a:r>
              <a:rPr sz="3200" spc="-82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料</a:t>
            </a:r>
            <a:r>
              <a:rPr lang="en-US" altLang="ja-JP" sz="3200" spc="-3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!</a:t>
            </a:r>
            <a:endParaRPr sz="3200" dirty="0">
              <a:latin typeface="ＭＳ Ｐゴシック"/>
              <a:cs typeface="ＭＳ Ｐゴシック"/>
            </a:endParaRPr>
          </a:p>
        </p:txBody>
      </p:sp>
      <p:sp>
        <p:nvSpPr>
          <p:cNvPr id="44" name="object 13"/>
          <p:cNvSpPr txBox="1"/>
          <p:nvPr/>
        </p:nvSpPr>
        <p:spPr>
          <a:xfrm>
            <a:off x="2683782" y="7259795"/>
            <a:ext cx="1638935" cy="5001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3754"/>
              </a:lnSpc>
            </a:pPr>
            <a:r>
              <a:rPr sz="3200" spc="-3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迅速対応</a:t>
            </a:r>
            <a:endParaRPr sz="3200" dirty="0">
              <a:latin typeface="ＭＳ Ｐゴシック"/>
              <a:cs typeface="ＭＳ Ｐゴシック"/>
            </a:endParaRPr>
          </a:p>
        </p:txBody>
      </p:sp>
      <p:sp>
        <p:nvSpPr>
          <p:cNvPr id="45" name="object 14"/>
          <p:cNvSpPr txBox="1"/>
          <p:nvPr/>
        </p:nvSpPr>
        <p:spPr>
          <a:xfrm>
            <a:off x="4945005" y="7259795"/>
            <a:ext cx="1816735" cy="5001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6515" algn="ctr">
              <a:lnSpc>
                <a:spcPts val="3785"/>
              </a:lnSpc>
            </a:pPr>
            <a:r>
              <a:rPr sz="3200" spc="-2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PC</a:t>
            </a:r>
            <a:r>
              <a:rPr sz="3200" spc="-57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 </a:t>
            </a:r>
            <a:r>
              <a:rPr sz="3200" spc="-4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販</a:t>
            </a:r>
            <a:r>
              <a:rPr sz="3200" spc="-35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売</a:t>
            </a:r>
            <a:r>
              <a:rPr lang="en-US" altLang="ja-JP" sz="3200" spc="-35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!</a:t>
            </a:r>
            <a:endParaRPr sz="3200" dirty="0">
              <a:latin typeface="ＭＳ Ｐゴシック"/>
              <a:cs typeface="ＭＳ Ｐゴシック"/>
            </a:endParaRPr>
          </a:p>
        </p:txBody>
      </p:sp>
      <p:sp>
        <p:nvSpPr>
          <p:cNvPr id="46" name="object 10"/>
          <p:cNvSpPr txBox="1"/>
          <p:nvPr/>
        </p:nvSpPr>
        <p:spPr>
          <a:xfrm>
            <a:off x="932417" y="9052722"/>
            <a:ext cx="3745229" cy="337272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ts val="2475"/>
              </a:lnSpc>
            </a:pPr>
            <a:r>
              <a:rPr sz="2300" spc="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http</a:t>
            </a:r>
            <a:r>
              <a:rPr sz="2300" spc="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//</a:t>
            </a:r>
            <a:r>
              <a:rPr sz="2300" spc="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asukult.com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7" name="object 10"/>
          <p:cNvSpPr txBox="1"/>
          <p:nvPr/>
        </p:nvSpPr>
        <p:spPr>
          <a:xfrm>
            <a:off x="632091" y="9512686"/>
            <a:ext cx="3745229" cy="23211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70"/>
              </a:spcBef>
            </a:pP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8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平日</a:t>
            </a:r>
            <a:r>
              <a:rPr sz="1400" spc="5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8" name="object 2"/>
          <p:cNvSpPr txBox="1"/>
          <p:nvPr/>
        </p:nvSpPr>
        <p:spPr>
          <a:xfrm>
            <a:off x="410364" y="10230455"/>
            <a:ext cx="4222115" cy="251795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37160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7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9" name="object 16"/>
          <p:cNvSpPr txBox="1"/>
          <p:nvPr/>
        </p:nvSpPr>
        <p:spPr>
          <a:xfrm>
            <a:off x="5690496" y="10174193"/>
            <a:ext cx="1800860" cy="41357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0"/>
              </a:spcBef>
            </a:pPr>
            <a:r>
              <a:rPr sz="2450" spc="-11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出張費無料券</a:t>
            </a:r>
            <a:endParaRPr sz="2450" dirty="0">
              <a:latin typeface="ＭＳ Ｐゴシック"/>
              <a:cs typeface="ＭＳ Ｐゴシック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4968393" y="8257091"/>
            <a:ext cx="2232000" cy="1371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3" name="object 11"/>
          <p:cNvSpPr txBox="1"/>
          <p:nvPr/>
        </p:nvSpPr>
        <p:spPr>
          <a:xfrm>
            <a:off x="511200" y="8676000"/>
            <a:ext cx="28892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100" spc="-6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電話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54" name="object 12"/>
          <p:cNvSpPr txBox="1"/>
          <p:nvPr/>
        </p:nvSpPr>
        <p:spPr>
          <a:xfrm>
            <a:off x="511200" y="9072000"/>
            <a:ext cx="30797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500" spc="-9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web</a:t>
            </a:r>
            <a:endParaRPr sz="1500" dirty="0"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5027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pasokon-tate1</Template>
  <TotalTime>20</TotalTime>
  <Words>166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8</cp:revision>
  <cp:lastPrinted>2018-04-11T07:50:13Z</cp:lastPrinted>
  <dcterms:created xsi:type="dcterms:W3CDTF">2018-04-09T05:19:55Z</dcterms:created>
  <dcterms:modified xsi:type="dcterms:W3CDTF">2018-04-11T07:56:21Z</dcterms:modified>
</cp:coreProperties>
</file>