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7" r:id="rId3"/>
  </p:sldIdLst>
  <p:sldSz cx="7775575" cy="10907713"/>
  <p:notesSz cx="6797675" cy="9926638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EF6F"/>
    <a:srgbClr val="00C0F3"/>
    <a:srgbClr val="005AAA"/>
    <a:srgbClr val="E8D6BB"/>
    <a:srgbClr val="C9CACA"/>
    <a:srgbClr val="231815"/>
    <a:srgbClr val="604C3F"/>
    <a:srgbClr val="595757"/>
    <a:srgbClr val="A48B78"/>
    <a:srgbClr val="7A6A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8597" autoAdjust="0"/>
  </p:normalViewPr>
  <p:slideViewPr>
    <p:cSldViewPr snapToGrid="0">
      <p:cViewPr varScale="1">
        <p:scale>
          <a:sx n="80" d="100"/>
          <a:sy n="80" d="100"/>
        </p:scale>
        <p:origin x="2898" y="9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151" cy="496106"/>
          </a:xfrm>
          <a:prstGeom prst="rect">
            <a:avLst/>
          </a:prstGeom>
        </p:spPr>
        <p:txBody>
          <a:bodyPr vert="horz" lIns="86054" tIns="43027" rIns="86054" bIns="43027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051" y="0"/>
            <a:ext cx="2946151" cy="496106"/>
          </a:xfrm>
          <a:prstGeom prst="rect">
            <a:avLst/>
          </a:prstGeom>
        </p:spPr>
        <p:txBody>
          <a:bodyPr vert="horz" lIns="86054" tIns="43027" rIns="86054" bIns="43027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2018/4/11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429026"/>
            <a:ext cx="2946151" cy="496105"/>
          </a:xfrm>
          <a:prstGeom prst="rect">
            <a:avLst/>
          </a:prstGeom>
        </p:spPr>
        <p:txBody>
          <a:bodyPr vert="horz" lIns="86054" tIns="43027" rIns="86054" bIns="43027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051" y="9429026"/>
            <a:ext cx="2946151" cy="496105"/>
          </a:xfrm>
          <a:prstGeom prst="rect">
            <a:avLst/>
          </a:prstGeom>
        </p:spPr>
        <p:txBody>
          <a:bodyPr vert="horz" lIns="86054" tIns="43027" rIns="86054" bIns="43027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45658" cy="498055"/>
          </a:xfrm>
          <a:prstGeom prst="rect">
            <a:avLst/>
          </a:prstGeom>
        </p:spPr>
        <p:txBody>
          <a:bodyPr vert="horz" lIns="91442" tIns="45722" rIns="91442" bIns="45722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7" y="0"/>
            <a:ext cx="2945658" cy="498055"/>
          </a:xfrm>
          <a:prstGeom prst="rect">
            <a:avLst/>
          </a:prstGeom>
        </p:spPr>
        <p:txBody>
          <a:bodyPr vert="horz" lIns="91442" tIns="45722" rIns="91442" bIns="45722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2018/4/11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5038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2" tIns="45722" rIns="91442" bIns="45722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7"/>
            <a:ext cx="5438140" cy="3908613"/>
          </a:xfrm>
          <a:prstGeom prst="rect">
            <a:avLst/>
          </a:prstGeom>
        </p:spPr>
        <p:txBody>
          <a:bodyPr vert="horz" lIns="91442" tIns="45722" rIns="91442" bIns="45722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428587"/>
            <a:ext cx="2945658" cy="498054"/>
          </a:xfrm>
          <a:prstGeom prst="rect">
            <a:avLst/>
          </a:prstGeom>
        </p:spPr>
        <p:txBody>
          <a:bodyPr vert="horz" lIns="91442" tIns="45722" rIns="91442" bIns="45722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7" y="9428587"/>
            <a:ext cx="2945658" cy="498054"/>
          </a:xfrm>
          <a:prstGeom prst="rect">
            <a:avLst/>
          </a:prstGeom>
        </p:spPr>
        <p:txBody>
          <a:bodyPr vert="horz" lIns="91442" tIns="45722" rIns="91442" bIns="45722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2400" cy="8021307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725" y="7000779"/>
            <a:ext cx="1402305" cy="806400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7764" y="6999805"/>
            <a:ext cx="2027858" cy="806400"/>
          </a:xfrm>
          <a:prstGeom prst="rect">
            <a:avLst/>
          </a:prstGeom>
        </p:spPr>
      </p:pic>
      <p:pic>
        <p:nvPicPr>
          <p:cNvPr id="50" name="図 4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7855" y="6999805"/>
            <a:ext cx="2078258" cy="806400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704" y="9531738"/>
            <a:ext cx="4032000" cy="217223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5311" y="9874066"/>
            <a:ext cx="2952000" cy="1033647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65" y="2402179"/>
            <a:ext cx="1440000" cy="987428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885" y="3439603"/>
            <a:ext cx="1512000" cy="103680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135" y="4597843"/>
            <a:ext cx="1476000" cy="1012114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687054" y="2381693"/>
            <a:ext cx="1476000" cy="1012114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998204" y="3421357"/>
            <a:ext cx="1476000" cy="1012114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0091" y="4635947"/>
            <a:ext cx="1476000" cy="1012114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704" y="8133754"/>
            <a:ext cx="3996000" cy="335973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704" y="8604234"/>
            <a:ext cx="360000" cy="360000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704" y="9040300"/>
            <a:ext cx="360000" cy="360000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5311" y="8133754"/>
            <a:ext cx="2484000" cy="1594740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5005" y="9925592"/>
            <a:ext cx="676657" cy="676657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6900" y="10220541"/>
            <a:ext cx="1872000" cy="20636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6000" y="2534400"/>
            <a:ext cx="4320000" cy="3264664"/>
          </a:xfrm>
          <a:prstGeom prst="rect">
            <a:avLst/>
          </a:prstGeom>
        </p:spPr>
      </p:pic>
      <p:sp>
        <p:nvSpPr>
          <p:cNvPr id="25" name="object 2"/>
          <p:cNvSpPr txBox="1"/>
          <p:nvPr/>
        </p:nvSpPr>
        <p:spPr>
          <a:xfrm>
            <a:off x="417983" y="9789843"/>
            <a:ext cx="4248000" cy="468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/>
          <a:p>
            <a:pPr marL="58419">
              <a:lnSpc>
                <a:spcPct val="100000"/>
              </a:lnSpc>
            </a:pPr>
            <a:r>
              <a:rPr sz="3300" spc="-14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アス</a:t>
            </a:r>
            <a:r>
              <a:rPr sz="3300" spc="-15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ク</a:t>
            </a:r>
            <a:r>
              <a:rPr sz="3300" spc="45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ル</a:t>
            </a:r>
            <a:r>
              <a:rPr sz="4950" spc="-209" baseline="1683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パ</a:t>
            </a:r>
            <a:r>
              <a:rPr sz="4950" spc="-225" baseline="1683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ソコ</a:t>
            </a:r>
            <a:r>
              <a:rPr sz="4950" spc="-217" baseline="1683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ンシ</a:t>
            </a:r>
            <a:r>
              <a:rPr sz="4950" spc="-232" baseline="1683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ョ</a:t>
            </a:r>
            <a:r>
              <a:rPr sz="4950" spc="-225" baseline="1683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ッ</a:t>
            </a:r>
            <a:r>
              <a:rPr sz="4950" spc="-217" baseline="1683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プ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26" name="object 3"/>
          <p:cNvSpPr txBox="1"/>
          <p:nvPr/>
        </p:nvSpPr>
        <p:spPr>
          <a:xfrm>
            <a:off x="866007" y="2533683"/>
            <a:ext cx="1404000" cy="581025"/>
          </a:xfrm>
          <a:prstGeom prst="rect">
            <a:avLst/>
          </a:prstGeom>
        </p:spPr>
        <p:txBody>
          <a:bodyPr vert="horz" wrap="square" lIns="0" tIns="304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1700" spc="-80" dirty="0">
                <a:solidFill>
                  <a:srgbClr val="00C0F3"/>
                </a:solidFill>
                <a:latin typeface="ＭＳ Ｐゴシック"/>
                <a:cs typeface="ＭＳ Ｐゴシック"/>
              </a:rPr>
              <a:t>パ</a:t>
            </a:r>
            <a:r>
              <a:rPr sz="1700" spc="-85" dirty="0">
                <a:solidFill>
                  <a:srgbClr val="00C0F3"/>
                </a:solidFill>
                <a:latin typeface="ＭＳ Ｐゴシック"/>
                <a:cs typeface="ＭＳ Ｐゴシック"/>
              </a:rPr>
              <a:t>ソコン</a:t>
            </a:r>
            <a:r>
              <a:rPr sz="1700" spc="-80" dirty="0">
                <a:solidFill>
                  <a:srgbClr val="00C0F3"/>
                </a:solidFill>
                <a:latin typeface="ＭＳ Ｐゴシック"/>
                <a:cs typeface="ＭＳ Ｐゴシック"/>
              </a:rPr>
              <a:t>の</a:t>
            </a:r>
            <a:endParaRPr sz="1700" dirty="0">
              <a:solidFill>
                <a:srgbClr val="00C0F3"/>
              </a:solidFill>
              <a:latin typeface="ＭＳ Ｐゴシック"/>
              <a:cs typeface="ＭＳ Ｐゴシック"/>
            </a:endParaRPr>
          </a:p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sz="1700" spc="-80" dirty="0">
                <a:solidFill>
                  <a:srgbClr val="00C0F3"/>
                </a:solidFill>
                <a:latin typeface="ＭＳ Ｐゴシック"/>
                <a:cs typeface="ＭＳ Ｐゴシック"/>
              </a:rPr>
              <a:t>動作が遅</a:t>
            </a:r>
            <a:r>
              <a:rPr sz="1700" spc="-420" dirty="0">
                <a:solidFill>
                  <a:srgbClr val="00C0F3"/>
                </a:solidFill>
                <a:latin typeface="ＭＳ Ｐゴシック"/>
                <a:cs typeface="ＭＳ Ｐゴシック"/>
              </a:rPr>
              <a:t>い</a:t>
            </a:r>
            <a:r>
              <a:rPr sz="1700" spc="5" dirty="0">
                <a:solidFill>
                  <a:srgbClr val="00C0F3"/>
                </a:solidFill>
                <a:latin typeface="ＭＳ Ｐゴシック"/>
                <a:cs typeface="ＭＳ Ｐゴシック"/>
              </a:rPr>
              <a:t>！</a:t>
            </a:r>
            <a:endParaRPr sz="1700" dirty="0">
              <a:solidFill>
                <a:srgbClr val="00C0F3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28" name="object 4"/>
          <p:cNvSpPr txBox="1"/>
          <p:nvPr/>
        </p:nvSpPr>
        <p:spPr>
          <a:xfrm>
            <a:off x="576000" y="3565612"/>
            <a:ext cx="1404000" cy="581025"/>
          </a:xfrm>
          <a:prstGeom prst="rect">
            <a:avLst/>
          </a:prstGeom>
        </p:spPr>
        <p:txBody>
          <a:bodyPr vert="horz" wrap="square" lIns="0" tIns="304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1700" spc="-80" dirty="0">
                <a:solidFill>
                  <a:srgbClr val="00C0F3"/>
                </a:solidFill>
                <a:latin typeface="ＭＳ Ｐゴシック"/>
                <a:cs typeface="ＭＳ Ｐゴシック"/>
              </a:rPr>
              <a:t>操作方法</a:t>
            </a:r>
            <a:r>
              <a:rPr sz="1700" spc="-85" dirty="0">
                <a:solidFill>
                  <a:srgbClr val="00C0F3"/>
                </a:solidFill>
                <a:latin typeface="ＭＳ Ｐゴシック"/>
                <a:cs typeface="ＭＳ Ｐゴシック"/>
              </a:rPr>
              <a:t>を</a:t>
            </a:r>
            <a:endParaRPr sz="1700" dirty="0">
              <a:solidFill>
                <a:srgbClr val="00C0F3"/>
              </a:solidFill>
              <a:latin typeface="ＭＳ Ｐゴシック"/>
              <a:cs typeface="ＭＳ Ｐゴシック"/>
            </a:endParaRPr>
          </a:p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sz="1700" spc="-80" dirty="0">
                <a:solidFill>
                  <a:srgbClr val="00C0F3"/>
                </a:solidFill>
                <a:latin typeface="ＭＳ Ｐゴシック"/>
                <a:cs typeface="ＭＳ Ｐゴシック"/>
              </a:rPr>
              <a:t>教えて欲し</a:t>
            </a:r>
            <a:r>
              <a:rPr sz="1700" spc="-420" dirty="0">
                <a:solidFill>
                  <a:srgbClr val="00C0F3"/>
                </a:solidFill>
                <a:latin typeface="ＭＳ Ｐゴシック"/>
                <a:cs typeface="ＭＳ Ｐゴシック"/>
              </a:rPr>
              <a:t>い</a:t>
            </a:r>
            <a:r>
              <a:rPr sz="1700" spc="5" dirty="0">
                <a:solidFill>
                  <a:srgbClr val="00C0F3"/>
                </a:solidFill>
                <a:latin typeface="ＭＳ Ｐゴシック"/>
                <a:cs typeface="ＭＳ Ｐゴシック"/>
              </a:rPr>
              <a:t>！</a:t>
            </a:r>
            <a:endParaRPr sz="1700" dirty="0">
              <a:solidFill>
                <a:srgbClr val="00C0F3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29" name="object 5"/>
          <p:cNvSpPr txBox="1"/>
          <p:nvPr/>
        </p:nvSpPr>
        <p:spPr>
          <a:xfrm>
            <a:off x="513435" y="4772505"/>
            <a:ext cx="1404000" cy="5849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162560" algn="ctr">
              <a:lnSpc>
                <a:spcPct val="107100"/>
              </a:lnSpc>
              <a:spcBef>
                <a:spcPts val="95"/>
              </a:spcBef>
            </a:pPr>
            <a:r>
              <a:rPr sz="1700" spc="-80" dirty="0" smtClean="0">
                <a:solidFill>
                  <a:srgbClr val="00C0F3"/>
                </a:solidFill>
                <a:latin typeface="ＭＳ Ｐゴシック"/>
                <a:cs typeface="ＭＳ Ｐゴシック"/>
              </a:rPr>
              <a:t>突然起動</a:t>
            </a:r>
            <a:endParaRPr lang="en-US" sz="1700" spc="-80" dirty="0" smtClean="0">
              <a:solidFill>
                <a:srgbClr val="00C0F3"/>
              </a:solidFill>
              <a:latin typeface="ＭＳ Ｐゴシック"/>
              <a:cs typeface="ＭＳ Ｐゴシック"/>
            </a:endParaRPr>
          </a:p>
          <a:p>
            <a:pPr marL="12700" marR="5080" indent="162560" algn="ctr">
              <a:lnSpc>
                <a:spcPct val="107100"/>
              </a:lnSpc>
              <a:spcBef>
                <a:spcPts val="95"/>
              </a:spcBef>
            </a:pPr>
            <a:r>
              <a:rPr sz="1700" spc="-80" dirty="0" smtClean="0">
                <a:solidFill>
                  <a:srgbClr val="00C0F3"/>
                </a:solidFill>
                <a:latin typeface="ＭＳ Ｐゴシック"/>
                <a:cs typeface="ＭＳ Ｐゴシック"/>
              </a:rPr>
              <a:t>しなくなっ</a:t>
            </a:r>
            <a:r>
              <a:rPr sz="1700" spc="85" dirty="0" smtClean="0">
                <a:solidFill>
                  <a:srgbClr val="00C0F3"/>
                </a:solidFill>
                <a:latin typeface="ＭＳ Ｐゴシック"/>
                <a:cs typeface="ＭＳ Ｐゴシック"/>
              </a:rPr>
              <a:t>た</a:t>
            </a:r>
            <a:r>
              <a:rPr sz="1700" spc="0" dirty="0">
                <a:solidFill>
                  <a:srgbClr val="00C0F3"/>
                </a:solidFill>
                <a:latin typeface="ＭＳ Ｐゴシック"/>
                <a:cs typeface="ＭＳ Ｐゴシック"/>
              </a:rPr>
              <a:t>。</a:t>
            </a:r>
            <a:endParaRPr sz="1700" dirty="0">
              <a:solidFill>
                <a:srgbClr val="00C0F3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30" name="object 6"/>
          <p:cNvSpPr txBox="1"/>
          <p:nvPr/>
        </p:nvSpPr>
        <p:spPr>
          <a:xfrm>
            <a:off x="5894690" y="2533683"/>
            <a:ext cx="1404000" cy="5810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7100"/>
              </a:lnSpc>
              <a:spcBef>
                <a:spcPts val="95"/>
              </a:spcBef>
            </a:pPr>
            <a:r>
              <a:rPr sz="1700" spc="-80" dirty="0" smtClean="0">
                <a:solidFill>
                  <a:srgbClr val="00C0F3"/>
                </a:solidFill>
                <a:latin typeface="ＭＳ Ｐゴシック"/>
                <a:cs typeface="ＭＳ Ｐゴシック"/>
              </a:rPr>
              <a:t>設定方法が</a:t>
            </a:r>
            <a:endParaRPr lang="en-US" sz="1700" spc="-80" dirty="0" smtClean="0">
              <a:solidFill>
                <a:srgbClr val="00C0F3"/>
              </a:solidFill>
              <a:latin typeface="ＭＳ Ｐゴシック"/>
              <a:cs typeface="ＭＳ Ｐゴシック"/>
            </a:endParaRPr>
          </a:p>
          <a:p>
            <a:pPr marL="12700" marR="5080">
              <a:lnSpc>
                <a:spcPct val="107100"/>
              </a:lnSpc>
              <a:spcBef>
                <a:spcPts val="95"/>
              </a:spcBef>
            </a:pPr>
            <a:r>
              <a:rPr sz="1700" spc="-80" dirty="0" smtClean="0">
                <a:solidFill>
                  <a:srgbClr val="00C0F3"/>
                </a:solidFill>
                <a:latin typeface="ＭＳ Ｐゴシック"/>
                <a:cs typeface="ＭＳ Ｐゴシック"/>
              </a:rPr>
              <a:t>わからな</a:t>
            </a:r>
            <a:r>
              <a:rPr sz="1700" spc="-420" dirty="0" smtClean="0">
                <a:solidFill>
                  <a:srgbClr val="00C0F3"/>
                </a:solidFill>
                <a:latin typeface="ＭＳ Ｐゴシック"/>
                <a:cs typeface="ＭＳ Ｐゴシック"/>
              </a:rPr>
              <a:t>い</a:t>
            </a:r>
            <a:r>
              <a:rPr sz="1700" spc="5" dirty="0">
                <a:solidFill>
                  <a:srgbClr val="00C0F3"/>
                </a:solidFill>
                <a:latin typeface="ＭＳ Ｐゴシック"/>
                <a:cs typeface="ＭＳ Ｐゴシック"/>
              </a:rPr>
              <a:t>！</a:t>
            </a:r>
            <a:endParaRPr sz="1700" dirty="0">
              <a:solidFill>
                <a:srgbClr val="00C0F3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31" name="object 7"/>
          <p:cNvSpPr txBox="1"/>
          <p:nvPr/>
        </p:nvSpPr>
        <p:spPr>
          <a:xfrm>
            <a:off x="6065768" y="3565612"/>
            <a:ext cx="1404000" cy="5849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7100"/>
              </a:lnSpc>
              <a:spcBef>
                <a:spcPts val="95"/>
              </a:spcBef>
            </a:pPr>
            <a:r>
              <a:rPr sz="1700" spc="-80" dirty="0">
                <a:solidFill>
                  <a:srgbClr val="00C0F3"/>
                </a:solidFill>
                <a:latin typeface="ＭＳ Ｐゴシック"/>
                <a:cs typeface="ＭＳ Ｐゴシック"/>
              </a:rPr>
              <a:t>ネ</a:t>
            </a:r>
            <a:r>
              <a:rPr sz="1700" spc="-85" dirty="0">
                <a:solidFill>
                  <a:srgbClr val="00C0F3"/>
                </a:solidFill>
                <a:latin typeface="ＭＳ Ｐゴシック"/>
                <a:cs typeface="ＭＳ Ｐゴシック"/>
              </a:rPr>
              <a:t>ット</a:t>
            </a:r>
            <a:r>
              <a:rPr sz="1700" spc="-80" dirty="0">
                <a:solidFill>
                  <a:srgbClr val="00C0F3"/>
                </a:solidFill>
                <a:latin typeface="ＭＳ Ｐゴシック"/>
                <a:cs typeface="ＭＳ Ｐゴシック"/>
              </a:rPr>
              <a:t>に </a:t>
            </a:r>
            <a:endParaRPr lang="en-US" sz="1700" spc="-80" dirty="0" smtClean="0">
              <a:solidFill>
                <a:srgbClr val="00C0F3"/>
              </a:solidFill>
              <a:latin typeface="ＭＳ Ｐゴシック"/>
              <a:cs typeface="ＭＳ Ｐゴシック"/>
            </a:endParaRPr>
          </a:p>
          <a:p>
            <a:pPr marL="12700" marR="5080" algn="ctr">
              <a:lnSpc>
                <a:spcPct val="107100"/>
              </a:lnSpc>
              <a:spcBef>
                <a:spcPts val="95"/>
              </a:spcBef>
            </a:pPr>
            <a:r>
              <a:rPr sz="1700" spc="-80" dirty="0" smtClean="0">
                <a:solidFill>
                  <a:srgbClr val="00C0F3"/>
                </a:solidFill>
                <a:latin typeface="ＭＳ Ｐゴシック"/>
                <a:cs typeface="ＭＳ Ｐゴシック"/>
              </a:rPr>
              <a:t>繋がらな</a:t>
            </a:r>
            <a:r>
              <a:rPr sz="1700" spc="-420" dirty="0" smtClean="0">
                <a:solidFill>
                  <a:srgbClr val="00C0F3"/>
                </a:solidFill>
                <a:latin typeface="ＭＳ Ｐゴシック"/>
                <a:cs typeface="ＭＳ Ｐゴシック"/>
              </a:rPr>
              <a:t>い</a:t>
            </a:r>
            <a:r>
              <a:rPr sz="1700" spc="5" dirty="0">
                <a:solidFill>
                  <a:srgbClr val="00C0F3"/>
                </a:solidFill>
                <a:latin typeface="ＭＳ Ｐゴシック"/>
                <a:cs typeface="ＭＳ Ｐゴシック"/>
              </a:rPr>
              <a:t>！</a:t>
            </a:r>
            <a:endParaRPr sz="1700" dirty="0">
              <a:solidFill>
                <a:srgbClr val="00C0F3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32" name="object 8"/>
          <p:cNvSpPr txBox="1"/>
          <p:nvPr/>
        </p:nvSpPr>
        <p:spPr>
          <a:xfrm>
            <a:off x="5894690" y="4795365"/>
            <a:ext cx="1404000" cy="5849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57480" marR="5080" indent="-145415" algn="ctr">
              <a:lnSpc>
                <a:spcPct val="107100"/>
              </a:lnSpc>
              <a:spcBef>
                <a:spcPts val="95"/>
              </a:spcBef>
            </a:pPr>
            <a:r>
              <a:rPr sz="1700" spc="-85" dirty="0" smtClean="0">
                <a:solidFill>
                  <a:srgbClr val="00C0F3"/>
                </a:solidFill>
                <a:latin typeface="ＭＳ Ｐゴシック"/>
                <a:cs typeface="ＭＳ Ｐゴシック"/>
              </a:rPr>
              <a:t>ウィルスに</a:t>
            </a:r>
            <a:endParaRPr lang="en-US" sz="1700" spc="-85" dirty="0" smtClean="0">
              <a:solidFill>
                <a:srgbClr val="00C0F3"/>
              </a:solidFill>
              <a:latin typeface="ＭＳ Ｐゴシック"/>
              <a:cs typeface="ＭＳ Ｐゴシック"/>
            </a:endParaRPr>
          </a:p>
          <a:p>
            <a:pPr marL="157480" marR="5080" indent="-145415" algn="ctr">
              <a:lnSpc>
                <a:spcPct val="107100"/>
              </a:lnSpc>
              <a:spcBef>
                <a:spcPts val="95"/>
              </a:spcBef>
            </a:pPr>
            <a:r>
              <a:rPr sz="1700" spc="-80" dirty="0" smtClean="0">
                <a:solidFill>
                  <a:srgbClr val="00C0F3"/>
                </a:solidFill>
                <a:latin typeface="ＭＳ Ｐゴシック"/>
                <a:cs typeface="ＭＳ Ｐゴシック"/>
              </a:rPr>
              <a:t>感染</a:t>
            </a:r>
            <a:r>
              <a:rPr sz="1700" spc="-80" dirty="0">
                <a:solidFill>
                  <a:srgbClr val="00C0F3"/>
                </a:solidFill>
                <a:latin typeface="ＭＳ Ｐゴシック"/>
                <a:cs typeface="ＭＳ Ｐゴシック"/>
              </a:rPr>
              <a:t>？</a:t>
            </a:r>
            <a:endParaRPr sz="1700" dirty="0">
              <a:solidFill>
                <a:srgbClr val="00C0F3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33" name="object 10"/>
          <p:cNvSpPr txBox="1"/>
          <p:nvPr/>
        </p:nvSpPr>
        <p:spPr>
          <a:xfrm>
            <a:off x="932417" y="8392630"/>
            <a:ext cx="3745229" cy="721993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ts val="5535"/>
              </a:lnSpc>
              <a:spcBef>
                <a:spcPts val="130"/>
              </a:spcBef>
            </a:pPr>
            <a:r>
              <a:rPr sz="4850" spc="10" dirty="0" smtClean="0">
                <a:solidFill>
                  <a:srgbClr val="00C0F3"/>
                </a:solidFill>
                <a:latin typeface="ＭＳ Ｐゴシック"/>
                <a:cs typeface="ＭＳ Ｐゴシック"/>
              </a:rPr>
              <a:t>03-1234-1111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34" name="object 13"/>
          <p:cNvSpPr txBox="1"/>
          <p:nvPr/>
        </p:nvSpPr>
        <p:spPr>
          <a:xfrm>
            <a:off x="2683782" y="7072707"/>
            <a:ext cx="1638935" cy="20518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4610" algn="ctr">
              <a:lnSpc>
                <a:spcPts val="1475"/>
              </a:lnSpc>
              <a:spcBef>
                <a:spcPts val="100"/>
              </a:spcBef>
            </a:pPr>
            <a:r>
              <a:rPr sz="1300" spc="-80" dirty="0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自社内修理</a:t>
            </a:r>
            <a:r>
              <a:rPr sz="1300" spc="-75" dirty="0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だ</a:t>
            </a:r>
            <a:r>
              <a:rPr sz="1300" spc="-80" dirty="0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か</a:t>
            </a:r>
            <a:r>
              <a:rPr sz="1300" spc="-75" dirty="0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ら</a:t>
            </a:r>
            <a:endParaRPr sz="3200" dirty="0">
              <a:solidFill>
                <a:schemeClr val="bg1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35" name="object 14"/>
          <p:cNvSpPr txBox="1"/>
          <p:nvPr/>
        </p:nvSpPr>
        <p:spPr>
          <a:xfrm>
            <a:off x="5014838" y="7072707"/>
            <a:ext cx="1816735" cy="20518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ts val="1505"/>
              </a:lnSpc>
              <a:spcBef>
                <a:spcPts val="100"/>
              </a:spcBef>
            </a:pPr>
            <a:r>
              <a:rPr sz="1300" spc="-75" dirty="0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ご</a:t>
            </a:r>
            <a:r>
              <a:rPr sz="1300" spc="-80" dirty="0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予算や用途</a:t>
            </a:r>
            <a:r>
              <a:rPr sz="1300" spc="-75" dirty="0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に</a:t>
            </a:r>
            <a:r>
              <a:rPr sz="1300" spc="-80" dirty="0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合わせ</a:t>
            </a:r>
            <a:r>
              <a:rPr sz="1300" spc="-75" dirty="0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た</a:t>
            </a:r>
            <a:endParaRPr sz="1300" dirty="0">
              <a:solidFill>
                <a:schemeClr val="bg1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36" name="object 15"/>
          <p:cNvSpPr txBox="1"/>
          <p:nvPr/>
        </p:nvSpPr>
        <p:spPr>
          <a:xfrm>
            <a:off x="802375" y="7072707"/>
            <a:ext cx="1115060" cy="20518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1450"/>
              </a:lnSpc>
              <a:spcBef>
                <a:spcPts val="100"/>
              </a:spcBef>
            </a:pPr>
            <a:r>
              <a:rPr sz="1300" spc="-80" dirty="0">
                <a:solidFill>
                  <a:schemeClr val="bg1"/>
                </a:solidFill>
                <a:latin typeface="ＭＳ Ｐゴシック"/>
                <a:cs typeface="ＭＳ Ｐゴシック"/>
              </a:rPr>
              <a:t>診</a:t>
            </a:r>
            <a:r>
              <a:rPr sz="1300" spc="-145" dirty="0">
                <a:solidFill>
                  <a:schemeClr val="bg1"/>
                </a:solidFill>
                <a:latin typeface="ＭＳ Ｐゴシック"/>
                <a:cs typeface="ＭＳ Ｐゴシック"/>
              </a:rPr>
              <a:t>断</a:t>
            </a:r>
            <a:r>
              <a:rPr sz="1300" dirty="0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・</a:t>
            </a:r>
            <a:r>
              <a:rPr sz="1300" spc="-80" dirty="0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見積</a:t>
            </a:r>
            <a:endParaRPr sz="1300" dirty="0" smtClean="0">
              <a:solidFill>
                <a:schemeClr val="bg1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37" name="object 16"/>
          <p:cNvSpPr txBox="1"/>
          <p:nvPr/>
        </p:nvSpPr>
        <p:spPr>
          <a:xfrm>
            <a:off x="5690496" y="9844211"/>
            <a:ext cx="1800860" cy="359714"/>
          </a:xfrm>
          <a:prstGeom prst="rect">
            <a:avLst/>
          </a:prstGeom>
        </p:spPr>
        <p:txBody>
          <a:bodyPr vert="horz" wrap="square" lIns="0" tIns="36195" rIns="0" bIns="0" rtlCol="0">
            <a:spAutoFit/>
          </a:bodyPr>
          <a:lstStyle/>
          <a:p>
            <a:pPr marL="37465">
              <a:lnSpc>
                <a:spcPct val="100000"/>
              </a:lnSpc>
            </a:pPr>
            <a:r>
              <a:rPr sz="1400" spc="-75" dirty="0" smtClean="0">
                <a:solidFill>
                  <a:srgbClr val="005AAA"/>
                </a:solidFill>
                <a:latin typeface="ＭＳ Ｐゴシック"/>
                <a:cs typeface="ＭＳ Ｐゴシック"/>
              </a:rPr>
              <a:t>アスク</a:t>
            </a:r>
            <a:r>
              <a:rPr sz="1400" spc="175" dirty="0" smtClean="0">
                <a:solidFill>
                  <a:srgbClr val="005AAA"/>
                </a:solidFill>
                <a:latin typeface="ＭＳ Ｐゴシック"/>
                <a:cs typeface="ＭＳ Ｐゴシック"/>
              </a:rPr>
              <a:t>ル</a:t>
            </a:r>
            <a:r>
              <a:rPr sz="2100" spc="-112" baseline="1984" dirty="0" smtClean="0">
                <a:solidFill>
                  <a:srgbClr val="005AAA"/>
                </a:solidFill>
                <a:latin typeface="ＭＳ Ｐゴシック"/>
                <a:cs typeface="ＭＳ Ｐゴシック"/>
              </a:rPr>
              <a:t>パソコンショップ</a:t>
            </a:r>
            <a:endParaRPr sz="2450" dirty="0">
              <a:latin typeface="ＭＳ Ｐゴシック"/>
              <a:cs typeface="ＭＳ Ｐゴシック"/>
            </a:endParaRPr>
          </a:p>
        </p:txBody>
      </p:sp>
      <p:sp>
        <p:nvSpPr>
          <p:cNvPr id="38" name="object 17"/>
          <p:cNvSpPr txBox="1"/>
          <p:nvPr/>
        </p:nvSpPr>
        <p:spPr>
          <a:xfrm>
            <a:off x="5010600" y="10004795"/>
            <a:ext cx="545465" cy="5060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5080" algn="ctr">
              <a:lnSpc>
                <a:spcPts val="2370"/>
              </a:lnSpc>
              <a:spcBef>
                <a:spcPts val="95"/>
              </a:spcBef>
            </a:pPr>
            <a:r>
              <a:rPr sz="2100" spc="-11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10km</a:t>
            </a:r>
            <a:endParaRPr sz="2100" dirty="0">
              <a:latin typeface="ＭＳ Ｐゴシック"/>
              <a:cs typeface="ＭＳ Ｐゴシック"/>
            </a:endParaRPr>
          </a:p>
          <a:p>
            <a:pPr marL="6985" algn="ctr">
              <a:lnSpc>
                <a:spcPts val="1410"/>
              </a:lnSpc>
            </a:pPr>
            <a:r>
              <a:rPr sz="1300" spc="-4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圏内</a:t>
            </a:r>
            <a:endParaRPr sz="1300" dirty="0">
              <a:latin typeface="ＭＳ Ｐゴシック"/>
              <a:cs typeface="ＭＳ Ｐゴシック"/>
            </a:endParaRPr>
          </a:p>
        </p:txBody>
      </p:sp>
      <p:sp>
        <p:nvSpPr>
          <p:cNvPr id="39" name="object 18"/>
          <p:cNvSpPr txBox="1"/>
          <p:nvPr/>
        </p:nvSpPr>
        <p:spPr>
          <a:xfrm>
            <a:off x="708271" y="8172222"/>
            <a:ext cx="3670935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7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ご</a:t>
            </a:r>
            <a:r>
              <a:rPr sz="1400" spc="-7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相談</a:t>
            </a:r>
            <a:r>
              <a:rPr sz="1400" spc="-21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、</a:t>
            </a:r>
            <a:r>
              <a:rPr sz="1400" spc="-7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お問い合わせはこちらまでお気軽にどうぞ。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40" name="object 19"/>
          <p:cNvSpPr txBox="1">
            <a:spLocks/>
          </p:cNvSpPr>
          <p:nvPr/>
        </p:nvSpPr>
        <p:spPr>
          <a:xfrm>
            <a:off x="476885" y="342789"/>
            <a:ext cx="6821805" cy="117468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2pPr>
            <a:lvl3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3pPr>
            <a:lvl4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4pPr>
            <a:lvl5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5pPr>
            <a:lvl6pPr marL="4572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6pPr>
            <a:lvl7pPr marL="9144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7pPr>
            <a:lvl8pPr marL="13716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8pPr>
            <a:lvl9pPr marL="18288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9pPr>
          </a:lstStyle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550" dirty="0" smtClean="0">
                <a:solidFill>
                  <a:srgbClr val="F7EF6F"/>
                </a:solidFill>
              </a:rPr>
              <a:t>パソコ</a:t>
            </a:r>
            <a:r>
              <a:rPr lang="ja-JP" altLang="en-US" sz="7550" spc="-610" dirty="0" smtClean="0">
                <a:solidFill>
                  <a:srgbClr val="F7EF6F"/>
                </a:solidFill>
              </a:rPr>
              <a:t>ン</a:t>
            </a:r>
            <a:r>
              <a:rPr lang="ja-JP" altLang="en-US" sz="6380" spc="60" baseline="1221" dirty="0" smtClean="0">
                <a:solidFill>
                  <a:srgbClr val="F7EF6F"/>
                </a:solidFill>
              </a:rPr>
              <a:t>で</a:t>
            </a:r>
            <a:r>
              <a:rPr lang="ja-JP" altLang="en-US" sz="7550" dirty="0" smtClean="0">
                <a:solidFill>
                  <a:srgbClr val="F7EF6F"/>
                </a:solidFill>
              </a:rPr>
              <a:t>困</a:t>
            </a:r>
            <a:r>
              <a:rPr lang="ja-JP" altLang="en-US" sz="7550" spc="-284" baseline="1221" dirty="0" smtClean="0">
                <a:solidFill>
                  <a:srgbClr val="F7EF6F"/>
                </a:solidFill>
              </a:rPr>
              <a:t>っ</a:t>
            </a:r>
            <a:r>
              <a:rPr lang="ja-JP" altLang="en-US" sz="7550" spc="-305" dirty="0" smtClean="0">
                <a:solidFill>
                  <a:srgbClr val="F7EF6F"/>
                </a:solidFill>
              </a:rPr>
              <a:t>た</a:t>
            </a:r>
            <a:r>
              <a:rPr lang="ja-JP" altLang="en-US" sz="7550" dirty="0" smtClean="0">
                <a:solidFill>
                  <a:srgbClr val="F7EF6F"/>
                </a:solidFill>
              </a:rPr>
              <a:t>ら</a:t>
            </a:r>
            <a:endParaRPr lang="ja-JP" altLang="en-US" sz="7550" dirty="0">
              <a:solidFill>
                <a:srgbClr val="F7EF6F"/>
              </a:solidFill>
            </a:endParaRPr>
          </a:p>
        </p:txBody>
      </p:sp>
      <p:sp>
        <p:nvSpPr>
          <p:cNvPr id="41" name="object 20"/>
          <p:cNvSpPr txBox="1"/>
          <p:nvPr/>
        </p:nvSpPr>
        <p:spPr>
          <a:xfrm>
            <a:off x="735087" y="1403405"/>
            <a:ext cx="5760000" cy="73609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4700" spc="-355" dirty="0" smtClean="0">
                <a:solidFill>
                  <a:srgbClr val="F7EF6F"/>
                </a:solidFill>
                <a:latin typeface="ＭＳ Ｐゴシック"/>
                <a:cs typeface="ＭＳ Ｐゴシック"/>
              </a:rPr>
              <a:t>何でもご相談くださ</a:t>
            </a:r>
            <a:r>
              <a:rPr sz="4700" spc="-1285" dirty="0" smtClean="0">
                <a:solidFill>
                  <a:srgbClr val="F7EF6F"/>
                </a:solidFill>
                <a:latin typeface="ＭＳ Ｐゴシック"/>
                <a:cs typeface="ＭＳ Ｐゴシック"/>
              </a:rPr>
              <a:t>い</a:t>
            </a:r>
            <a:r>
              <a:rPr lang="en-US" sz="4700" spc="-1285" dirty="0" smtClean="0">
                <a:solidFill>
                  <a:srgbClr val="F7EF6F"/>
                </a:solidFill>
                <a:latin typeface="ＭＳ Ｐゴシック"/>
                <a:cs typeface="ＭＳ Ｐゴシック"/>
              </a:rPr>
              <a:t>!</a:t>
            </a:r>
          </a:p>
        </p:txBody>
      </p:sp>
      <p:sp>
        <p:nvSpPr>
          <p:cNvPr id="42" name="object 21"/>
          <p:cNvSpPr txBox="1"/>
          <p:nvPr/>
        </p:nvSpPr>
        <p:spPr>
          <a:xfrm>
            <a:off x="451004" y="5794779"/>
            <a:ext cx="6480000" cy="95218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sz="4300" spc="-225" dirty="0" smtClean="0">
                <a:solidFill>
                  <a:srgbClr val="F7EF6F"/>
                </a:solidFill>
                <a:latin typeface="ＭＳ Ｐゴシック"/>
                <a:cs typeface="ＭＳ Ｐゴシック"/>
              </a:rPr>
              <a:t>スピー</a:t>
            </a:r>
            <a:r>
              <a:rPr sz="4300" spc="15" dirty="0" smtClean="0">
                <a:solidFill>
                  <a:srgbClr val="F7EF6F"/>
                </a:solidFill>
                <a:latin typeface="ＭＳ Ｐゴシック"/>
                <a:cs typeface="ＭＳ Ｐゴシック"/>
              </a:rPr>
              <a:t>ド</a:t>
            </a:r>
            <a:r>
              <a:rPr sz="9150" spc="-457" baseline="1366" dirty="0" smtClean="0">
                <a:solidFill>
                  <a:srgbClr val="F7EF6F"/>
                </a:solidFill>
                <a:latin typeface="ＭＳ Ｐゴシック"/>
                <a:cs typeface="ＭＳ Ｐゴシック"/>
              </a:rPr>
              <a:t>解</a:t>
            </a:r>
            <a:r>
              <a:rPr sz="9150" spc="82" baseline="1366" dirty="0" smtClean="0">
                <a:solidFill>
                  <a:srgbClr val="F7EF6F"/>
                </a:solidFill>
                <a:latin typeface="ＭＳ Ｐゴシック"/>
                <a:cs typeface="ＭＳ Ｐゴシック"/>
              </a:rPr>
              <a:t>決</a:t>
            </a:r>
            <a:r>
              <a:rPr sz="4300" spc="-220" dirty="0" smtClean="0">
                <a:solidFill>
                  <a:srgbClr val="F7EF6F"/>
                </a:solidFill>
                <a:latin typeface="ＭＳ Ｐゴシック"/>
                <a:cs typeface="ＭＳ Ｐゴシック"/>
              </a:rPr>
              <a:t>しま</a:t>
            </a:r>
            <a:r>
              <a:rPr sz="4300" spc="-1085" dirty="0" smtClean="0">
                <a:solidFill>
                  <a:srgbClr val="F7EF6F"/>
                </a:solidFill>
                <a:latin typeface="ＭＳ Ｐゴシック"/>
                <a:cs typeface="ＭＳ Ｐゴシック"/>
              </a:rPr>
              <a:t>す</a:t>
            </a:r>
            <a:r>
              <a:rPr lang="en-US" altLang="ja-JP" sz="4300" spc="-1085" dirty="0" smtClean="0">
                <a:solidFill>
                  <a:srgbClr val="F7EF6F"/>
                </a:solidFill>
                <a:latin typeface="ＭＳ Ｐゴシック"/>
                <a:cs typeface="ＭＳ Ｐゴシック"/>
              </a:rPr>
              <a:t>!</a:t>
            </a:r>
            <a:endParaRPr sz="4300" dirty="0">
              <a:solidFill>
                <a:srgbClr val="F7EF6F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43" name="object 15"/>
          <p:cNvSpPr txBox="1"/>
          <p:nvPr/>
        </p:nvSpPr>
        <p:spPr>
          <a:xfrm>
            <a:off x="705064" y="7259795"/>
            <a:ext cx="1296000" cy="4873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ts val="3729"/>
              </a:lnSpc>
            </a:pPr>
            <a:r>
              <a:rPr sz="3200" spc="-195" dirty="0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無</a:t>
            </a:r>
            <a:r>
              <a:rPr sz="3200" spc="-825" dirty="0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料</a:t>
            </a:r>
            <a:r>
              <a:rPr lang="en-US" altLang="ja-JP" sz="3200" spc="-30" dirty="0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!</a:t>
            </a:r>
            <a:endParaRPr sz="3200" dirty="0">
              <a:solidFill>
                <a:schemeClr val="bg1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44" name="object 13"/>
          <p:cNvSpPr txBox="1"/>
          <p:nvPr/>
        </p:nvSpPr>
        <p:spPr>
          <a:xfrm>
            <a:off x="2683782" y="7259795"/>
            <a:ext cx="1638935" cy="50013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3754"/>
              </a:lnSpc>
            </a:pPr>
            <a:r>
              <a:rPr sz="3200" spc="-30" dirty="0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迅速対応</a:t>
            </a:r>
            <a:endParaRPr sz="3200" dirty="0">
              <a:solidFill>
                <a:schemeClr val="bg1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45" name="object 14"/>
          <p:cNvSpPr txBox="1"/>
          <p:nvPr/>
        </p:nvSpPr>
        <p:spPr>
          <a:xfrm>
            <a:off x="4945005" y="7259795"/>
            <a:ext cx="1816735" cy="50013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6515" algn="ctr">
              <a:lnSpc>
                <a:spcPts val="3785"/>
              </a:lnSpc>
            </a:pPr>
            <a:r>
              <a:rPr sz="3200" spc="-20" dirty="0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PC</a:t>
            </a:r>
            <a:r>
              <a:rPr sz="3200" spc="-575" dirty="0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 </a:t>
            </a:r>
            <a:r>
              <a:rPr sz="3200" spc="-40" dirty="0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販</a:t>
            </a:r>
            <a:r>
              <a:rPr sz="3200" spc="-350" dirty="0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売</a:t>
            </a:r>
            <a:r>
              <a:rPr lang="en-US" altLang="ja-JP" sz="3200" spc="-350" dirty="0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!</a:t>
            </a:r>
            <a:endParaRPr sz="3200" dirty="0">
              <a:solidFill>
                <a:schemeClr val="bg1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46" name="object 10"/>
          <p:cNvSpPr txBox="1"/>
          <p:nvPr/>
        </p:nvSpPr>
        <p:spPr>
          <a:xfrm>
            <a:off x="932417" y="9052722"/>
            <a:ext cx="3745229" cy="337272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38100">
              <a:lnSpc>
                <a:spcPts val="2475"/>
              </a:lnSpc>
            </a:pPr>
            <a:r>
              <a:rPr sz="2300" spc="5" dirty="0" smtClean="0">
                <a:solidFill>
                  <a:srgbClr val="005AAA"/>
                </a:solidFill>
                <a:latin typeface="ＭＳ Ｐゴシック"/>
                <a:cs typeface="ＭＳ Ｐゴシック"/>
              </a:rPr>
              <a:t>http</a:t>
            </a:r>
            <a:r>
              <a:rPr sz="2300" spc="5" dirty="0">
                <a:solidFill>
                  <a:srgbClr val="005AAA"/>
                </a:solidFill>
                <a:latin typeface="ＭＳ Ｐゴシック"/>
                <a:cs typeface="ＭＳ Ｐゴシック"/>
              </a:rPr>
              <a:t>//</a:t>
            </a:r>
            <a:r>
              <a:rPr sz="2300" spc="5" dirty="0" smtClean="0">
                <a:solidFill>
                  <a:srgbClr val="005AAA"/>
                </a:solidFill>
                <a:latin typeface="ＭＳ Ｐゴシック"/>
                <a:cs typeface="ＭＳ Ｐゴシック"/>
              </a:rPr>
              <a:t>asukult.com</a:t>
            </a:r>
            <a:r>
              <a:rPr sz="140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0:00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47" name="object 10"/>
          <p:cNvSpPr txBox="1"/>
          <p:nvPr/>
        </p:nvSpPr>
        <p:spPr>
          <a:xfrm>
            <a:off x="632091" y="9512686"/>
            <a:ext cx="3745229" cy="23211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170"/>
              </a:spcBef>
            </a:pPr>
            <a:r>
              <a:rPr sz="140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営業時間</a:t>
            </a:r>
            <a:r>
              <a:rPr sz="1400" spc="-8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：</a:t>
            </a:r>
            <a:r>
              <a:rPr sz="1400" spc="-8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平日</a:t>
            </a:r>
            <a:r>
              <a:rPr sz="1400" spc="5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00:00〜00:00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48" name="object 2"/>
          <p:cNvSpPr txBox="1"/>
          <p:nvPr/>
        </p:nvSpPr>
        <p:spPr>
          <a:xfrm>
            <a:off x="410364" y="10230455"/>
            <a:ext cx="4222115" cy="251795"/>
          </a:xfrm>
          <a:prstGeom prst="rect">
            <a:avLst/>
          </a:prstGeom>
        </p:spPr>
        <p:txBody>
          <a:bodyPr vert="horz" wrap="square" lIns="0" tIns="3600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37160" algn="l"/>
              </a:tabLst>
            </a:pPr>
            <a:r>
              <a:rPr lang="ja-JP" altLang="en-US" sz="1400" spc="-7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　</a:t>
            </a:r>
            <a:r>
              <a:rPr sz="1400" spc="-70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東京都豊</a:t>
            </a:r>
            <a:r>
              <a:rPr sz="1400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洲</a:t>
            </a:r>
            <a:r>
              <a:rPr sz="1400" spc="-15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spc="-7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3-2-3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49" name="object 16"/>
          <p:cNvSpPr txBox="1"/>
          <p:nvPr/>
        </p:nvSpPr>
        <p:spPr>
          <a:xfrm>
            <a:off x="5690496" y="10174193"/>
            <a:ext cx="1800860" cy="413575"/>
          </a:xfrm>
          <a:prstGeom prst="rect">
            <a:avLst/>
          </a:prstGeom>
        </p:spPr>
        <p:txBody>
          <a:bodyPr vert="horz" wrap="square" lIns="0" tIns="3619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50"/>
              </a:spcBef>
            </a:pPr>
            <a:r>
              <a:rPr sz="2450" spc="-110" dirty="0" smtClean="0">
                <a:solidFill>
                  <a:srgbClr val="005AAA"/>
                </a:solidFill>
                <a:latin typeface="ＭＳ Ｐゴシック"/>
                <a:cs typeface="ＭＳ Ｐゴシック"/>
              </a:rPr>
              <a:t>出張費無料券</a:t>
            </a:r>
            <a:endParaRPr sz="2450" dirty="0">
              <a:latin typeface="ＭＳ Ｐゴシック"/>
              <a:cs typeface="ＭＳ Ｐゴシック"/>
            </a:endParaRPr>
          </a:p>
        </p:txBody>
      </p:sp>
      <p:sp>
        <p:nvSpPr>
          <p:cNvPr id="53" name="正方形/長方形 52"/>
          <p:cNvSpPr/>
          <p:nvPr/>
        </p:nvSpPr>
        <p:spPr>
          <a:xfrm>
            <a:off x="4968393" y="8257091"/>
            <a:ext cx="2232000" cy="13716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54" name="object 11"/>
          <p:cNvSpPr txBox="1"/>
          <p:nvPr/>
        </p:nvSpPr>
        <p:spPr>
          <a:xfrm>
            <a:off x="511200" y="8676000"/>
            <a:ext cx="288925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1100" spc="-6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電話</a:t>
            </a:r>
            <a:endParaRPr sz="1100" dirty="0">
              <a:latin typeface="ＭＳ Ｐゴシック"/>
              <a:cs typeface="ＭＳ Ｐゴシック"/>
            </a:endParaRPr>
          </a:p>
        </p:txBody>
      </p:sp>
      <p:sp>
        <p:nvSpPr>
          <p:cNvPr id="55" name="object 12"/>
          <p:cNvSpPr txBox="1"/>
          <p:nvPr/>
        </p:nvSpPr>
        <p:spPr>
          <a:xfrm>
            <a:off x="511200" y="9072000"/>
            <a:ext cx="307975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1500" spc="-9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web</a:t>
            </a:r>
            <a:endParaRPr sz="1500" dirty="0">
              <a:latin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934150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pasokon-tate2</Template>
  <TotalTime>16</TotalTime>
  <Words>166</Words>
  <Application>Microsoft Office PowerPoint</Application>
  <PresentationFormat>ユーザー設定</PresentationFormat>
  <Paragraphs>51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7</cp:revision>
  <cp:lastPrinted>2018-04-11T07:50:40Z</cp:lastPrinted>
  <dcterms:created xsi:type="dcterms:W3CDTF">2018-04-09T05:20:15Z</dcterms:created>
  <dcterms:modified xsi:type="dcterms:W3CDTF">2018-04-11T07:56:19Z</dcterms:modified>
</cp:coreProperties>
</file>