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6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0F3"/>
    <a:srgbClr val="F7EF6F"/>
    <a:srgbClr val="51B6AF"/>
    <a:srgbClr val="EEA13A"/>
    <a:srgbClr val="3BA0E8"/>
    <a:srgbClr val="3EB7EB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10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51952" cy="78372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31" y="6554113"/>
            <a:ext cx="1441707" cy="82905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026" y="6554113"/>
            <a:ext cx="2087884" cy="82905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884" y="6554113"/>
            <a:ext cx="2136652" cy="829058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208" y="6789962"/>
            <a:ext cx="3340615" cy="1082042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70" y="2247025"/>
            <a:ext cx="1493523" cy="1024130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50" y="2294994"/>
            <a:ext cx="4320000" cy="3261674"/>
          </a:xfrm>
          <a:prstGeom prst="rect">
            <a:avLst/>
          </a:prstGeom>
        </p:spPr>
      </p:pic>
      <p:pic>
        <p:nvPicPr>
          <p:cNvPr id="100" name="図 9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33" y="3299159"/>
            <a:ext cx="1512000" cy="1036800"/>
          </a:xfrm>
          <a:prstGeom prst="rect">
            <a:avLst/>
          </a:prstGeom>
        </p:spPr>
      </p:pic>
      <p:pic>
        <p:nvPicPr>
          <p:cNvPr id="101" name="図 10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96" y="4455196"/>
            <a:ext cx="1493523" cy="1024130"/>
          </a:xfrm>
          <a:prstGeom prst="rect">
            <a:avLst/>
          </a:prstGeom>
        </p:spPr>
      </p:pic>
      <p:pic>
        <p:nvPicPr>
          <p:cNvPr id="103" name="図 10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76048" y="2247025"/>
            <a:ext cx="1493523" cy="1024130"/>
          </a:xfrm>
          <a:prstGeom prst="rect">
            <a:avLst/>
          </a:prstGeom>
        </p:spPr>
      </p:pic>
      <p:pic>
        <p:nvPicPr>
          <p:cNvPr id="104" name="図 10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59537" y="3282447"/>
            <a:ext cx="1493523" cy="1024130"/>
          </a:xfrm>
          <a:prstGeom prst="rect">
            <a:avLst/>
          </a:prstGeom>
        </p:spPr>
      </p:pic>
      <p:pic>
        <p:nvPicPr>
          <p:cNvPr id="105" name="図 10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40485" y="4500893"/>
            <a:ext cx="1493523" cy="1024130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110" y="6920508"/>
            <a:ext cx="676657" cy="676657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540" y="1300341"/>
            <a:ext cx="387097" cy="384049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540" y="2227537"/>
            <a:ext cx="384049" cy="384049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388" y="519930"/>
            <a:ext cx="3285002" cy="648000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365" y="3400228"/>
            <a:ext cx="2628000" cy="214530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940" y="4947388"/>
            <a:ext cx="2556000" cy="1608336"/>
          </a:xfrm>
          <a:prstGeom prst="rect">
            <a:avLst/>
          </a:prstGeom>
        </p:spPr>
      </p:pic>
      <p:sp>
        <p:nvSpPr>
          <p:cNvPr id="41" name="object 3"/>
          <p:cNvSpPr txBox="1"/>
          <p:nvPr/>
        </p:nvSpPr>
        <p:spPr>
          <a:xfrm>
            <a:off x="816256" y="2368299"/>
            <a:ext cx="1404000" cy="58102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パ</a:t>
            </a:r>
            <a:r>
              <a:rPr sz="1700" spc="-8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ソコン</a:t>
            </a: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の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動作が遅</a:t>
            </a:r>
            <a:r>
              <a:rPr sz="1700" spc="-42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2" name="object 4"/>
          <p:cNvSpPr txBox="1"/>
          <p:nvPr/>
        </p:nvSpPr>
        <p:spPr>
          <a:xfrm>
            <a:off x="540000" y="3400228"/>
            <a:ext cx="1404000" cy="58102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操作方法</a:t>
            </a:r>
            <a:r>
              <a:rPr sz="1700" spc="-8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を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教えて欲し</a:t>
            </a:r>
            <a:r>
              <a:rPr sz="1700" spc="-42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3" name="object 5"/>
          <p:cNvSpPr txBox="1"/>
          <p:nvPr/>
        </p:nvSpPr>
        <p:spPr>
          <a:xfrm>
            <a:off x="463684" y="4607121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256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突然起動</a:t>
            </a:r>
            <a:endParaRPr lang="en-US" sz="1700" spc="-80" dirty="0" smtClean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 marR="5080" indent="16256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しなくなっ</a:t>
            </a:r>
            <a:r>
              <a:rPr sz="1700" spc="85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た</a:t>
            </a:r>
            <a:r>
              <a:rPr sz="1700" spc="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。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4" name="object 6"/>
          <p:cNvSpPr txBox="1"/>
          <p:nvPr/>
        </p:nvSpPr>
        <p:spPr>
          <a:xfrm>
            <a:off x="5893633" y="2368299"/>
            <a:ext cx="1404000" cy="581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設定方法が</a:t>
            </a:r>
            <a:endParaRPr lang="en-US" sz="1700" spc="-80" dirty="0" smtClean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 marR="5080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わからな</a:t>
            </a:r>
            <a:r>
              <a:rPr sz="1700" spc="-42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5" name="object 7"/>
          <p:cNvSpPr txBox="1"/>
          <p:nvPr/>
        </p:nvSpPr>
        <p:spPr>
          <a:xfrm>
            <a:off x="5947611" y="3428803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ネ</a:t>
            </a:r>
            <a:r>
              <a:rPr sz="1700" spc="-8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ット</a:t>
            </a: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に </a:t>
            </a:r>
            <a:endParaRPr lang="en-US" sz="1700" spc="-80" dirty="0" smtClean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2700" marR="5080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繋がらな</a:t>
            </a:r>
            <a:r>
              <a:rPr sz="1700" spc="-42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い</a:t>
            </a:r>
            <a:r>
              <a:rPr sz="1700" spc="5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！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6" name="object 8"/>
          <p:cNvSpPr txBox="1"/>
          <p:nvPr/>
        </p:nvSpPr>
        <p:spPr>
          <a:xfrm>
            <a:off x="5893633" y="4700489"/>
            <a:ext cx="1404000" cy="584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7480" marR="5080" indent="-145415" algn="ctr">
              <a:lnSpc>
                <a:spcPct val="107100"/>
              </a:lnSpc>
              <a:spcBef>
                <a:spcPts val="95"/>
              </a:spcBef>
            </a:pPr>
            <a:r>
              <a:rPr sz="1700" spc="-85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ウィルスに</a:t>
            </a:r>
            <a:endParaRPr lang="en-US" sz="1700" spc="-85" dirty="0" smtClean="0">
              <a:solidFill>
                <a:srgbClr val="00C0F3"/>
              </a:solidFill>
              <a:latin typeface="ＭＳ Ｐゴシック"/>
              <a:cs typeface="ＭＳ Ｐゴシック"/>
            </a:endParaRPr>
          </a:p>
          <a:p>
            <a:pPr marL="157480" marR="5080" indent="-145415" algn="ctr">
              <a:lnSpc>
                <a:spcPct val="107100"/>
              </a:lnSpc>
              <a:spcBef>
                <a:spcPts val="95"/>
              </a:spcBef>
            </a:pPr>
            <a:r>
              <a:rPr sz="1700" spc="-8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感染</a:t>
            </a:r>
            <a:r>
              <a:rPr sz="1700" spc="-80" dirty="0">
                <a:solidFill>
                  <a:srgbClr val="00C0F3"/>
                </a:solidFill>
                <a:latin typeface="ＭＳ Ｐゴシック"/>
                <a:cs typeface="ＭＳ Ｐゴシック"/>
              </a:rPr>
              <a:t>？</a:t>
            </a:r>
            <a:endParaRPr sz="1700" dirty="0">
              <a:solidFill>
                <a:srgbClr val="00C0F3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50" name="object 19"/>
          <p:cNvSpPr txBox="1">
            <a:spLocks/>
          </p:cNvSpPr>
          <p:nvPr/>
        </p:nvSpPr>
        <p:spPr>
          <a:xfrm>
            <a:off x="558381" y="230975"/>
            <a:ext cx="6821805" cy="11746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550" dirty="0" smtClean="0">
                <a:solidFill>
                  <a:srgbClr val="F7EF6F"/>
                </a:solidFill>
              </a:rPr>
              <a:t>パソコ</a:t>
            </a:r>
            <a:r>
              <a:rPr lang="ja-JP" altLang="en-US" sz="7550" spc="-610" dirty="0" smtClean="0">
                <a:solidFill>
                  <a:srgbClr val="F7EF6F"/>
                </a:solidFill>
              </a:rPr>
              <a:t>ン</a:t>
            </a:r>
            <a:r>
              <a:rPr lang="ja-JP" altLang="en-US" sz="6380" spc="60" baseline="1221" dirty="0" smtClean="0">
                <a:solidFill>
                  <a:srgbClr val="F7EF6F"/>
                </a:solidFill>
              </a:rPr>
              <a:t>で</a:t>
            </a:r>
            <a:r>
              <a:rPr lang="ja-JP" altLang="en-US" sz="7550" dirty="0" smtClean="0">
                <a:solidFill>
                  <a:srgbClr val="F7EF6F"/>
                </a:solidFill>
              </a:rPr>
              <a:t>困</a:t>
            </a:r>
            <a:r>
              <a:rPr lang="ja-JP" altLang="en-US" sz="7550" spc="-284" baseline="1221" dirty="0" smtClean="0">
                <a:solidFill>
                  <a:srgbClr val="F7EF6F"/>
                </a:solidFill>
              </a:rPr>
              <a:t>っ</a:t>
            </a:r>
            <a:r>
              <a:rPr lang="ja-JP" altLang="en-US" sz="7550" spc="-305" dirty="0" smtClean="0">
                <a:solidFill>
                  <a:srgbClr val="F7EF6F"/>
                </a:solidFill>
              </a:rPr>
              <a:t>た</a:t>
            </a:r>
            <a:r>
              <a:rPr lang="ja-JP" altLang="en-US" sz="7550" dirty="0" smtClean="0">
                <a:solidFill>
                  <a:srgbClr val="F7EF6F"/>
                </a:solidFill>
              </a:rPr>
              <a:t>ら</a:t>
            </a:r>
            <a:endParaRPr lang="ja-JP" altLang="en-US" sz="7550" dirty="0">
              <a:solidFill>
                <a:srgbClr val="F7EF6F"/>
              </a:solidFill>
            </a:endParaRPr>
          </a:p>
        </p:txBody>
      </p:sp>
      <p:sp>
        <p:nvSpPr>
          <p:cNvPr id="51" name="object 20"/>
          <p:cNvSpPr txBox="1"/>
          <p:nvPr/>
        </p:nvSpPr>
        <p:spPr>
          <a:xfrm>
            <a:off x="816583" y="1291591"/>
            <a:ext cx="5760000" cy="7360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4700" spc="-35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何でもご相談くださ</a:t>
            </a:r>
            <a:r>
              <a:rPr sz="4700" spc="-128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い</a:t>
            </a:r>
            <a:r>
              <a:rPr lang="en-US" sz="4700" spc="-128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!</a:t>
            </a:r>
          </a:p>
        </p:txBody>
      </p:sp>
      <p:sp>
        <p:nvSpPr>
          <p:cNvPr id="52" name="object 21"/>
          <p:cNvSpPr txBox="1"/>
          <p:nvPr/>
        </p:nvSpPr>
        <p:spPr>
          <a:xfrm>
            <a:off x="519800" y="5474982"/>
            <a:ext cx="6480000" cy="9521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4300" spc="-22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スピー</a:t>
            </a:r>
            <a:r>
              <a:rPr sz="4300" spc="1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ド</a:t>
            </a:r>
            <a:r>
              <a:rPr sz="9150" spc="-457" baseline="1366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解</a:t>
            </a:r>
            <a:r>
              <a:rPr sz="9150" spc="82" baseline="1366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決</a:t>
            </a:r>
            <a:r>
              <a:rPr sz="4300" spc="-220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しま</a:t>
            </a:r>
            <a:r>
              <a:rPr sz="4300" spc="-108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す</a:t>
            </a:r>
            <a:r>
              <a:rPr lang="en-US" altLang="ja-JP" sz="4300" spc="-1085" dirty="0" smtClean="0">
                <a:solidFill>
                  <a:srgbClr val="F7EF6F"/>
                </a:solidFill>
                <a:latin typeface="ＭＳ Ｐゴシック"/>
                <a:cs typeface="ＭＳ Ｐゴシック"/>
              </a:rPr>
              <a:t>!</a:t>
            </a:r>
            <a:endParaRPr sz="4300" dirty="0">
              <a:solidFill>
                <a:srgbClr val="F7EF6F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7" name="object 13"/>
          <p:cNvSpPr txBox="1"/>
          <p:nvPr/>
        </p:nvSpPr>
        <p:spPr>
          <a:xfrm>
            <a:off x="2705283" y="6606246"/>
            <a:ext cx="1638935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10" algn="ctr">
              <a:lnSpc>
                <a:spcPts val="1475"/>
              </a:lnSpc>
              <a:spcBef>
                <a:spcPts val="100"/>
              </a:spcBef>
            </a:pP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自社内修理</a:t>
            </a: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だ</a:t>
            </a: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か</a:t>
            </a: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ら</a:t>
            </a:r>
            <a:endParaRPr sz="3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8" name="object 14"/>
          <p:cNvSpPr txBox="1"/>
          <p:nvPr/>
        </p:nvSpPr>
        <p:spPr>
          <a:xfrm>
            <a:off x="5036339" y="6606246"/>
            <a:ext cx="1816735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1505"/>
              </a:lnSpc>
              <a:spcBef>
                <a:spcPts val="100"/>
              </a:spcBef>
            </a:pP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ご</a:t>
            </a: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予算や用途</a:t>
            </a: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に</a:t>
            </a: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合わせ</a:t>
            </a:r>
            <a:r>
              <a:rPr sz="1300" spc="-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た</a:t>
            </a:r>
            <a:endParaRPr sz="13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9" name="object 15"/>
          <p:cNvSpPr txBox="1"/>
          <p:nvPr/>
        </p:nvSpPr>
        <p:spPr>
          <a:xfrm>
            <a:off x="808636" y="6606246"/>
            <a:ext cx="1115060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450"/>
              </a:lnSpc>
              <a:spcBef>
                <a:spcPts val="100"/>
              </a:spcBef>
            </a:pPr>
            <a:r>
              <a:rPr sz="1300" spc="-80" dirty="0">
                <a:solidFill>
                  <a:schemeClr val="bg1"/>
                </a:solidFill>
                <a:latin typeface="ＭＳ Ｐゴシック"/>
                <a:cs typeface="ＭＳ Ｐゴシック"/>
              </a:rPr>
              <a:t>診</a:t>
            </a:r>
            <a:r>
              <a:rPr sz="1300" spc="-145" dirty="0">
                <a:solidFill>
                  <a:schemeClr val="bg1"/>
                </a:solidFill>
                <a:latin typeface="ＭＳ Ｐゴシック"/>
                <a:cs typeface="ＭＳ Ｐゴシック"/>
              </a:rPr>
              <a:t>断</a:t>
            </a:r>
            <a:r>
              <a:rPr sz="130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・</a:t>
            </a:r>
            <a:r>
              <a:rPr sz="1300" spc="-8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見積</a:t>
            </a:r>
            <a:endParaRPr sz="1300" dirty="0" smtClean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53" name="object 15"/>
          <p:cNvSpPr txBox="1"/>
          <p:nvPr/>
        </p:nvSpPr>
        <p:spPr>
          <a:xfrm>
            <a:off x="711325" y="6793334"/>
            <a:ext cx="1296000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3729"/>
              </a:lnSpc>
            </a:pPr>
            <a:r>
              <a:rPr sz="3200" spc="-19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無</a:t>
            </a:r>
            <a:r>
              <a:rPr sz="3200" spc="-82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料</a:t>
            </a:r>
            <a:r>
              <a:rPr lang="en-US" altLang="ja-JP" sz="3200" spc="-3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!</a:t>
            </a:r>
            <a:endParaRPr sz="3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54" name="object 13"/>
          <p:cNvSpPr txBox="1"/>
          <p:nvPr/>
        </p:nvSpPr>
        <p:spPr>
          <a:xfrm>
            <a:off x="2705283" y="6793334"/>
            <a:ext cx="1638935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754"/>
              </a:lnSpc>
            </a:pPr>
            <a:r>
              <a:rPr sz="3200" spc="-3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迅速対応</a:t>
            </a:r>
            <a:endParaRPr sz="3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55" name="object 14"/>
          <p:cNvSpPr txBox="1"/>
          <p:nvPr/>
        </p:nvSpPr>
        <p:spPr>
          <a:xfrm>
            <a:off x="4966506" y="6793334"/>
            <a:ext cx="1816735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515" algn="ctr">
              <a:lnSpc>
                <a:spcPts val="3785"/>
              </a:lnSpc>
            </a:pPr>
            <a:r>
              <a:rPr sz="3200" spc="-2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PC</a:t>
            </a:r>
            <a:r>
              <a:rPr sz="3200" spc="-57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3200" spc="-4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販</a:t>
            </a:r>
            <a:r>
              <a:rPr sz="3200" spc="-35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売</a:t>
            </a:r>
            <a:r>
              <a:rPr lang="en-US" altLang="ja-JP" sz="3200" spc="-35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!</a:t>
            </a:r>
            <a:endParaRPr sz="32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pic>
        <p:nvPicPr>
          <p:cNvPr id="70" name="図 6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665" y="7211835"/>
            <a:ext cx="1935484" cy="21336"/>
          </a:xfrm>
          <a:prstGeom prst="rect">
            <a:avLst/>
          </a:prstGeom>
        </p:spPr>
      </p:pic>
      <p:sp>
        <p:nvSpPr>
          <p:cNvPr id="85" name="object 14"/>
          <p:cNvSpPr txBox="1"/>
          <p:nvPr/>
        </p:nvSpPr>
        <p:spPr>
          <a:xfrm>
            <a:off x="8364405" y="607354"/>
            <a:ext cx="193040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6034">
              <a:lnSpc>
                <a:spcPct val="107200"/>
              </a:lnSpc>
              <a:spcBef>
                <a:spcPts val="100"/>
              </a:spcBef>
            </a:pPr>
            <a:r>
              <a:rPr sz="1400" spc="-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ご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相談</a:t>
            </a:r>
            <a:r>
              <a:rPr sz="1400" spc="-2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、</a:t>
            </a:r>
            <a:r>
              <a:rPr sz="1400" spc="-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お問い合わせは 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こちらまでお気軽にどうぞ。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87" name="object 16"/>
          <p:cNvSpPr txBox="1"/>
          <p:nvPr/>
        </p:nvSpPr>
        <p:spPr>
          <a:xfrm>
            <a:off x="7821277" y="1623265"/>
            <a:ext cx="2844800" cy="569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700" dirty="0" smtClean="0">
                <a:solidFill>
                  <a:srgbClr val="00C0F3"/>
                </a:solidFill>
                <a:latin typeface="ＭＳ Ｐゴシック"/>
                <a:cs typeface="ＭＳ Ｐゴシック"/>
              </a:rPr>
              <a:t>03-1234-1111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88" name="object 17"/>
          <p:cNvSpPr txBox="1"/>
          <p:nvPr/>
        </p:nvSpPr>
        <p:spPr>
          <a:xfrm>
            <a:off x="8653925" y="6830346"/>
            <a:ext cx="1800860" cy="359714"/>
          </a:xfrm>
          <a:prstGeom prst="rect">
            <a:avLst/>
          </a:prstGeom>
        </p:spPr>
        <p:txBody>
          <a:bodyPr vert="horz" wrap="square" lIns="0" tIns="36195" rIns="0" bIns="0" rtlCol="0" anchor="ctr">
            <a:spAutoFit/>
          </a:bodyPr>
          <a:lstStyle/>
          <a:p>
            <a:pPr marL="37465">
              <a:lnSpc>
                <a:spcPct val="100000"/>
              </a:lnSpc>
            </a:pPr>
            <a:r>
              <a:rPr sz="1400" spc="-7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アスク</a:t>
            </a:r>
            <a:r>
              <a:rPr sz="1400" spc="17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ル</a:t>
            </a:r>
            <a:r>
              <a:rPr sz="2100" spc="-112" baseline="1984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パソコンショップ</a:t>
            </a:r>
            <a:endParaRPr sz="2450" dirty="0">
              <a:latin typeface="ＭＳ Ｐゴシック"/>
              <a:cs typeface="ＭＳ Ｐゴシック"/>
            </a:endParaRPr>
          </a:p>
        </p:txBody>
      </p:sp>
      <p:sp>
        <p:nvSpPr>
          <p:cNvPr id="89" name="object 18"/>
          <p:cNvSpPr txBox="1"/>
          <p:nvPr/>
        </p:nvSpPr>
        <p:spPr>
          <a:xfrm>
            <a:off x="7964510" y="7005788"/>
            <a:ext cx="545465" cy="506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ts val="2370"/>
              </a:lnSpc>
              <a:spcBef>
                <a:spcPts val="95"/>
              </a:spcBef>
            </a:pPr>
            <a:r>
              <a:rPr sz="2100" spc="-1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10km</a:t>
            </a:r>
            <a:endParaRPr sz="2100" dirty="0">
              <a:latin typeface="ＭＳ Ｐゴシック"/>
              <a:cs typeface="ＭＳ Ｐゴシック"/>
            </a:endParaRPr>
          </a:p>
          <a:p>
            <a:pPr marL="6985" algn="ctr">
              <a:lnSpc>
                <a:spcPts val="1410"/>
              </a:lnSpc>
            </a:pPr>
            <a:r>
              <a:rPr sz="1300" spc="-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圏内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90" name="object 19"/>
          <p:cNvSpPr txBox="1"/>
          <p:nvPr/>
        </p:nvSpPr>
        <p:spPr>
          <a:xfrm>
            <a:off x="7887196" y="3387411"/>
            <a:ext cx="255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9535" algn="ctr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spc="3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3" name="object 16"/>
          <p:cNvSpPr txBox="1"/>
          <p:nvPr/>
        </p:nvSpPr>
        <p:spPr>
          <a:xfrm>
            <a:off x="7795164" y="2552023"/>
            <a:ext cx="2844800" cy="396000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/>
          <a:p>
            <a:pPr marR="31750" algn="ctr">
              <a:lnSpc>
                <a:spcPct val="100000"/>
              </a:lnSpc>
            </a:pPr>
            <a:r>
              <a:rPr sz="2300" spc="5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http</a:t>
            </a:r>
            <a:r>
              <a:rPr sz="2300" spc="5" dirty="0">
                <a:solidFill>
                  <a:srgbClr val="005AAA"/>
                </a:solidFill>
                <a:latin typeface="ＭＳ Ｐゴシック"/>
                <a:cs typeface="ＭＳ Ｐゴシック"/>
              </a:rPr>
              <a:t>//asukult.com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97" name="object 19"/>
          <p:cNvSpPr txBox="1"/>
          <p:nvPr/>
        </p:nvSpPr>
        <p:spPr>
          <a:xfrm>
            <a:off x="7861796" y="3620366"/>
            <a:ext cx="2677795" cy="9618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700"/>
              </a:lnSpc>
              <a:spcBef>
                <a:spcPts val="70"/>
              </a:spcBef>
            </a:pPr>
            <a:r>
              <a:rPr sz="330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</a:t>
            </a:r>
            <a:r>
              <a:rPr sz="33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330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endParaRPr sz="3300" dirty="0">
              <a:latin typeface="ＭＳ Ｐゴシック"/>
              <a:cs typeface="ＭＳ Ｐゴシック"/>
            </a:endParaRPr>
          </a:p>
          <a:p>
            <a:pPr marL="29845">
              <a:lnSpc>
                <a:spcPts val="3690"/>
              </a:lnSpc>
            </a:pPr>
            <a:r>
              <a:rPr sz="330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パ</a:t>
            </a:r>
            <a:r>
              <a:rPr sz="33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ソコ</a:t>
            </a:r>
            <a:r>
              <a:rPr sz="330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ンシ</a:t>
            </a:r>
            <a:r>
              <a:rPr sz="33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ョ</a:t>
            </a:r>
            <a:r>
              <a:rPr sz="330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ッ</a:t>
            </a:r>
            <a:r>
              <a:rPr sz="330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プ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8" name="object 19"/>
          <p:cNvSpPr txBox="1"/>
          <p:nvPr/>
        </p:nvSpPr>
        <p:spPr>
          <a:xfrm>
            <a:off x="7861796" y="4533864"/>
            <a:ext cx="2677795" cy="2308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910">
              <a:lnSpc>
                <a:spcPts val="1670"/>
              </a:lnSpc>
              <a:tabLst>
                <a:tab pos="167005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9" name="object 17"/>
          <p:cNvSpPr txBox="1"/>
          <p:nvPr/>
        </p:nvSpPr>
        <p:spPr>
          <a:xfrm>
            <a:off x="8649162" y="7164770"/>
            <a:ext cx="1800860" cy="41357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450" spc="-110" dirty="0" smtClean="0">
                <a:solidFill>
                  <a:srgbClr val="005AAA"/>
                </a:solidFill>
                <a:latin typeface="ＭＳ Ｐゴシック"/>
                <a:cs typeface="ＭＳ Ｐゴシック"/>
              </a:rPr>
              <a:t>出張費無料券</a:t>
            </a:r>
            <a:endParaRPr sz="2450" dirty="0">
              <a:latin typeface="ＭＳ Ｐゴシック"/>
              <a:cs typeface="ＭＳ Ｐゴシック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8085676" y="5042096"/>
            <a:ext cx="2250000" cy="1382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object 15"/>
          <p:cNvSpPr txBox="1"/>
          <p:nvPr/>
        </p:nvSpPr>
        <p:spPr>
          <a:xfrm>
            <a:off x="9025200" y="1386000"/>
            <a:ext cx="36000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1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61" name="object 15"/>
          <p:cNvSpPr txBox="1"/>
          <p:nvPr/>
        </p:nvSpPr>
        <p:spPr>
          <a:xfrm>
            <a:off x="9015163" y="2268000"/>
            <a:ext cx="3960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15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web</a:t>
            </a:r>
          </a:p>
        </p:txBody>
      </p:sp>
    </p:spTree>
    <p:extLst>
      <p:ext uri="{BB962C8B-B14F-4D97-AF65-F5344CB8AC3E}">
        <p14:creationId xmlns:p14="http://schemas.microsoft.com/office/powerpoint/2010/main" val="385273032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pasokon-yoko2</Template>
  <TotalTime>7</TotalTime>
  <Words>168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2018-04-11T07:51:22Z</cp:lastPrinted>
  <dcterms:created xsi:type="dcterms:W3CDTF">2018-04-09T05:20:47Z</dcterms:created>
  <dcterms:modified xsi:type="dcterms:W3CDTF">2018-04-11T07:56:13Z</dcterms:modified>
</cp:coreProperties>
</file>