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C24"/>
    <a:srgbClr val="231815"/>
    <a:srgbClr val="E8D6BB"/>
    <a:srgbClr val="C9CACA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41" tIns="43021" rIns="86041" bIns="4302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2" y="0"/>
            <a:ext cx="2946151" cy="496106"/>
          </a:xfrm>
          <a:prstGeom prst="rect">
            <a:avLst/>
          </a:prstGeom>
        </p:spPr>
        <p:txBody>
          <a:bodyPr vert="horz" lIns="86041" tIns="43021" rIns="86041" bIns="43021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41" tIns="43021" rIns="86041" bIns="4302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2" y="9429026"/>
            <a:ext cx="2946151" cy="496105"/>
          </a:xfrm>
          <a:prstGeom prst="rect">
            <a:avLst/>
          </a:prstGeom>
        </p:spPr>
        <p:txBody>
          <a:bodyPr vert="horz" lIns="86041" tIns="43021" rIns="86041" bIns="43021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5658" cy="498056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6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29" tIns="45715" rIns="91429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" y="9428587"/>
            <a:ext cx="2945658" cy="498055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5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12000" cy="1085297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926018"/>
            <a:ext cx="7812000" cy="97389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48000" cy="984365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639" y="1119812"/>
            <a:ext cx="1956982" cy="2340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365" y="1034087"/>
            <a:ext cx="3252205" cy="1908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634" y="6669405"/>
            <a:ext cx="1872000" cy="222927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630" y="8106708"/>
            <a:ext cx="1391276" cy="16560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9" y="2709500"/>
            <a:ext cx="7452000" cy="5465993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287" y="8662187"/>
            <a:ext cx="1203962" cy="923546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876" y="7451414"/>
            <a:ext cx="1584000" cy="121111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764" y="1461641"/>
            <a:ext cx="1557531" cy="1313691"/>
          </a:xfrm>
          <a:prstGeom prst="rect">
            <a:avLst/>
          </a:prstGeom>
        </p:spPr>
      </p:pic>
      <p:sp>
        <p:nvSpPr>
          <p:cNvPr id="20" name="object 5"/>
          <p:cNvSpPr txBox="1">
            <a:spLocks/>
          </p:cNvSpPr>
          <p:nvPr/>
        </p:nvSpPr>
        <p:spPr>
          <a:xfrm>
            <a:off x="4097995" y="1183145"/>
            <a:ext cx="720000" cy="8420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altLang="ja-JP" sz="5350" spc="-434" dirty="0" smtClean="0">
                <a:solidFill>
                  <a:srgbClr val="ED1C24"/>
                </a:solidFill>
              </a:rPr>
              <a:t>7</a:t>
            </a:r>
            <a:r>
              <a:rPr lang="en-US" altLang="ja-JP" sz="7050" spc="-652" baseline="-7683" dirty="0" smtClean="0">
                <a:solidFill>
                  <a:srgbClr val="ED1C24"/>
                </a:solidFill>
              </a:rPr>
              <a:t>/</a:t>
            </a:r>
            <a:endParaRPr lang="ja-JP" altLang="en-US" sz="7050" baseline="-7683" dirty="0">
              <a:solidFill>
                <a:srgbClr val="ED1C24"/>
              </a:solidFill>
            </a:endParaRPr>
          </a:p>
        </p:txBody>
      </p:sp>
      <p:sp>
        <p:nvSpPr>
          <p:cNvPr id="22" name="object 7"/>
          <p:cNvSpPr txBox="1"/>
          <p:nvPr/>
        </p:nvSpPr>
        <p:spPr>
          <a:xfrm>
            <a:off x="1561465" y="9960369"/>
            <a:ext cx="4754245" cy="3738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ts val="2835"/>
              </a:lnSpc>
            </a:pPr>
            <a:r>
              <a:rPr sz="2400" spc="-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BOUTIQUE</a:t>
            </a:r>
            <a:r>
              <a:rPr sz="2400" spc="-2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400" spc="-12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ASKUL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3" name="object 7"/>
          <p:cNvSpPr txBox="1"/>
          <p:nvPr/>
        </p:nvSpPr>
        <p:spPr>
          <a:xfrm>
            <a:off x="698587" y="10307612"/>
            <a:ext cx="6480000" cy="21993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ts val="1635"/>
              </a:lnSpc>
              <a:tabLst>
                <a:tab pos="137160" algn="l"/>
                <a:tab pos="1557655" algn="l"/>
                <a:tab pos="3242310" algn="l"/>
              </a:tabLst>
            </a:pPr>
            <a:r>
              <a:rPr lang="ja-JP" altLang="en-US"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	</a:t>
            </a:r>
            <a:r>
              <a:rPr lang="ja-JP" altLang="en-US" sz="1400" spc="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5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TEL</a:t>
            </a:r>
            <a:r>
              <a:rPr sz="1400" spc="-14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1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	</a:t>
            </a:r>
            <a:r>
              <a:rPr lang="ja-JP" altLang="en-US"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lang="ja-JP" altLang="en-US"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http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5" name="object 6"/>
          <p:cNvSpPr txBox="1"/>
          <p:nvPr/>
        </p:nvSpPr>
        <p:spPr>
          <a:xfrm>
            <a:off x="4484768" y="1211424"/>
            <a:ext cx="936000" cy="1191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650" spc="-60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1</a:t>
            </a:r>
            <a:endParaRPr sz="3450" spc="-60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6"/>
          <p:cNvSpPr txBox="1"/>
          <p:nvPr/>
        </p:nvSpPr>
        <p:spPr>
          <a:xfrm>
            <a:off x="5536158" y="1211424"/>
            <a:ext cx="936000" cy="1191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650" spc="-60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15</a:t>
            </a:r>
            <a:endParaRPr sz="3450" spc="-60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5"/>
          <p:cNvSpPr txBox="1">
            <a:spLocks/>
          </p:cNvSpPr>
          <p:nvPr/>
        </p:nvSpPr>
        <p:spPr>
          <a:xfrm>
            <a:off x="4842681" y="1458725"/>
            <a:ext cx="468000" cy="5212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ja-JP" altLang="en-US" sz="4950" spc="-900" baseline="-1683" dirty="0" smtClean="0">
                <a:solidFill>
                  <a:srgbClr val="ED1C24"/>
                </a:solidFill>
              </a:rPr>
              <a:t>－</a:t>
            </a:r>
            <a:endParaRPr lang="ja-JP" altLang="en-US" sz="7050" baseline="-7683" dirty="0">
              <a:solidFill>
                <a:srgbClr val="ED1C24"/>
              </a:solidFill>
            </a:endParaRPr>
          </a:p>
        </p:txBody>
      </p:sp>
      <p:sp>
        <p:nvSpPr>
          <p:cNvPr id="32" name="object 5"/>
          <p:cNvSpPr txBox="1">
            <a:spLocks/>
          </p:cNvSpPr>
          <p:nvPr/>
        </p:nvSpPr>
        <p:spPr>
          <a:xfrm>
            <a:off x="5174041" y="1183145"/>
            <a:ext cx="720000" cy="8420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altLang="ja-JP" sz="5350" spc="-600" dirty="0" smtClean="0">
                <a:solidFill>
                  <a:srgbClr val="ED1C24"/>
                </a:solidFill>
              </a:rPr>
              <a:t>7</a:t>
            </a:r>
            <a:r>
              <a:rPr lang="en-US" altLang="ja-JP" sz="7050" spc="-900" baseline="-7683" dirty="0" smtClean="0">
                <a:solidFill>
                  <a:srgbClr val="ED1C24"/>
                </a:solidFill>
              </a:rPr>
              <a:t>/</a:t>
            </a:r>
            <a:endParaRPr lang="ja-JP" altLang="en-US" sz="7050" baseline="-7683" dirty="0">
              <a:solidFill>
                <a:srgbClr val="ED1C24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339" y="1908014"/>
            <a:ext cx="393193" cy="39624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413" y="1914197"/>
            <a:ext cx="393193" cy="396241"/>
          </a:xfrm>
          <a:prstGeom prst="rect">
            <a:avLst/>
          </a:prstGeom>
        </p:spPr>
      </p:pic>
      <p:sp>
        <p:nvSpPr>
          <p:cNvPr id="24" name="object 6"/>
          <p:cNvSpPr txBox="1"/>
          <p:nvPr/>
        </p:nvSpPr>
        <p:spPr>
          <a:xfrm>
            <a:off x="4914000" y="1890000"/>
            <a:ext cx="360000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50" spc="-7" baseline="1207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金</a:t>
            </a:r>
            <a:r>
              <a:rPr sz="3450" spc="157" baseline="1207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endParaRPr sz="3450" baseline="1207" dirty="0">
              <a:latin typeface="ＭＳ Ｐゴシック"/>
              <a:cs typeface="ＭＳ Ｐゴシック"/>
            </a:endParaRPr>
          </a:p>
        </p:txBody>
      </p:sp>
      <p:sp>
        <p:nvSpPr>
          <p:cNvPr id="33" name="object 6"/>
          <p:cNvSpPr txBox="1"/>
          <p:nvPr/>
        </p:nvSpPr>
        <p:spPr>
          <a:xfrm>
            <a:off x="6444000" y="1890000"/>
            <a:ext cx="360000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50" spc="-7" baseline="1207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火</a:t>
            </a:r>
            <a:endParaRPr sz="3450" baseline="1207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sbagen-tate1</Template>
  <TotalTime>14</TotalTime>
  <Words>119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2018-04-11T07:51:55Z</cp:lastPrinted>
  <dcterms:created xsi:type="dcterms:W3CDTF">2018-04-09T05:21:04Z</dcterms:created>
  <dcterms:modified xsi:type="dcterms:W3CDTF">2018-04-11T07:56:10Z</dcterms:modified>
</cp:coreProperties>
</file>