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231815"/>
    <a:srgbClr val="E8D6BB"/>
    <a:srgbClr val="C9CACA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812000" cy="1085297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8000" cy="984365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6018"/>
            <a:ext cx="7812000" cy="9738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39" y="1119812"/>
            <a:ext cx="1956982" cy="234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365" y="1034087"/>
            <a:ext cx="3252205" cy="190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634" y="6669405"/>
            <a:ext cx="1872000" cy="22292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30" y="8106708"/>
            <a:ext cx="1391276" cy="1656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" y="2709500"/>
            <a:ext cx="7452000" cy="546599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87" y="8662187"/>
            <a:ext cx="1203962" cy="92354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876" y="7451414"/>
            <a:ext cx="1584000" cy="121111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64" y="1461641"/>
            <a:ext cx="1557531" cy="1313691"/>
          </a:xfrm>
          <a:prstGeom prst="rect">
            <a:avLst/>
          </a:prstGeom>
        </p:spPr>
      </p:pic>
      <p:sp>
        <p:nvSpPr>
          <p:cNvPr id="20" name="object 5"/>
          <p:cNvSpPr txBox="1">
            <a:spLocks/>
          </p:cNvSpPr>
          <p:nvPr/>
        </p:nvSpPr>
        <p:spPr>
          <a:xfrm>
            <a:off x="4097995" y="1183145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434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652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1561465" y="9960369"/>
            <a:ext cx="4754245" cy="3738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2835"/>
              </a:lnSpc>
            </a:pPr>
            <a:r>
              <a:rPr sz="2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BOUTIQUE</a:t>
            </a:r>
            <a:r>
              <a:rPr sz="24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400" spc="-12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ASKUL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7"/>
          <p:cNvSpPr txBox="1"/>
          <p:nvPr/>
        </p:nvSpPr>
        <p:spPr>
          <a:xfrm>
            <a:off x="698587" y="10307612"/>
            <a:ext cx="6480000" cy="2199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1635"/>
              </a:lnSpc>
              <a:tabLst>
                <a:tab pos="137160" algn="l"/>
                <a:tab pos="1557655" algn="l"/>
                <a:tab pos="3242310" algn="l"/>
              </a:tabLst>
            </a:pPr>
            <a:r>
              <a:rPr 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	</a:t>
            </a:r>
            <a:r>
              <a:rPr lang="en-US" sz="14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TEL</a:t>
            </a:r>
            <a:r>
              <a:rPr sz="1400" spc="-1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	</a:t>
            </a:r>
            <a:r>
              <a:rPr 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6"/>
          <p:cNvSpPr txBox="1"/>
          <p:nvPr/>
        </p:nvSpPr>
        <p:spPr>
          <a:xfrm>
            <a:off x="4484768" y="1211424"/>
            <a:ext cx="936000" cy="119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endParaRPr sz="3450" spc="-6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5536158" y="1211424"/>
            <a:ext cx="936000" cy="119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endParaRPr sz="3450" spc="-6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5"/>
          <p:cNvSpPr txBox="1">
            <a:spLocks/>
          </p:cNvSpPr>
          <p:nvPr/>
        </p:nvSpPr>
        <p:spPr>
          <a:xfrm>
            <a:off x="4842681" y="1458725"/>
            <a:ext cx="468000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ja-JP" altLang="en-US" sz="4950" spc="-900" baseline="-1683" dirty="0" smtClean="0">
                <a:solidFill>
                  <a:srgbClr val="ED1C24"/>
                </a:solidFill>
              </a:rPr>
              <a:t>－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32" name="object 5"/>
          <p:cNvSpPr txBox="1">
            <a:spLocks/>
          </p:cNvSpPr>
          <p:nvPr/>
        </p:nvSpPr>
        <p:spPr>
          <a:xfrm>
            <a:off x="5174041" y="1183145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600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900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39" y="1908014"/>
            <a:ext cx="393193" cy="39624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413" y="1914197"/>
            <a:ext cx="393193" cy="396241"/>
          </a:xfrm>
          <a:prstGeom prst="rect">
            <a:avLst/>
          </a:prstGeom>
        </p:spPr>
      </p:pic>
      <p:sp>
        <p:nvSpPr>
          <p:cNvPr id="24" name="object 6"/>
          <p:cNvSpPr txBox="1"/>
          <p:nvPr/>
        </p:nvSpPr>
        <p:spPr>
          <a:xfrm>
            <a:off x="4914000" y="1890000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金</a:t>
            </a:r>
            <a:r>
              <a:rPr sz="3450" spc="15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33" name="object 6"/>
          <p:cNvSpPr txBox="1"/>
          <p:nvPr/>
        </p:nvSpPr>
        <p:spPr>
          <a:xfrm>
            <a:off x="6444000" y="1890000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sbagen-tate2</Template>
  <TotalTime>11</TotalTime>
  <Words>122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2018-04-11T07:52:16Z</cp:lastPrinted>
  <dcterms:created xsi:type="dcterms:W3CDTF">2018-04-09T05:21:19Z</dcterms:created>
  <dcterms:modified xsi:type="dcterms:W3CDTF">2018-04-11T07:56:07Z</dcterms:modified>
</cp:coreProperties>
</file>