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3744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78544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62" y="264423"/>
            <a:ext cx="1883668" cy="224942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812" y="371164"/>
            <a:ext cx="2987046" cy="175260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281" y="4235147"/>
            <a:ext cx="1822708" cy="216713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635" y="5584112"/>
            <a:ext cx="1359411" cy="161849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114" y="1441139"/>
            <a:ext cx="8064000" cy="544856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5092"/>
            <a:ext cx="10904400" cy="98235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603" y="576399"/>
            <a:ext cx="1469139" cy="123749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420" y="4976605"/>
            <a:ext cx="1520955" cy="1164338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408" y="6102000"/>
            <a:ext cx="1136906" cy="868682"/>
          </a:xfrm>
          <a:prstGeom prst="rect">
            <a:avLst/>
          </a:prstGeom>
        </p:spPr>
      </p:pic>
      <p:sp>
        <p:nvSpPr>
          <p:cNvPr id="18" name="object 5"/>
          <p:cNvSpPr txBox="1">
            <a:spLocks/>
          </p:cNvSpPr>
          <p:nvPr/>
        </p:nvSpPr>
        <p:spPr>
          <a:xfrm>
            <a:off x="7702883" y="449956"/>
            <a:ext cx="720000" cy="842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altLang="ja-JP" sz="5350" spc="-434" dirty="0" smtClean="0">
                <a:solidFill>
                  <a:srgbClr val="ED1C24"/>
                </a:solidFill>
              </a:rPr>
              <a:t>7</a:t>
            </a:r>
            <a:r>
              <a:rPr lang="en-US" altLang="ja-JP" sz="7050" spc="-652" baseline="-7683" dirty="0" smtClean="0">
                <a:solidFill>
                  <a:srgbClr val="ED1C24"/>
                </a:solidFill>
              </a:rPr>
              <a:t>/</a:t>
            </a:r>
            <a:endParaRPr lang="ja-JP" altLang="en-US" sz="7050" baseline="-7683" dirty="0">
              <a:solidFill>
                <a:srgbClr val="ED1C24"/>
              </a:solidFill>
            </a:endParaRPr>
          </a:p>
        </p:txBody>
      </p:sp>
      <p:sp>
        <p:nvSpPr>
          <p:cNvPr id="19" name="object 6"/>
          <p:cNvSpPr txBox="1"/>
          <p:nvPr/>
        </p:nvSpPr>
        <p:spPr>
          <a:xfrm>
            <a:off x="8099181" y="478235"/>
            <a:ext cx="792000" cy="10592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800" spc="-60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</a:t>
            </a:r>
            <a:endParaRPr sz="6800" spc="-600" dirty="0">
              <a:latin typeface="ＭＳ Ｐゴシック"/>
              <a:cs typeface="ＭＳ Ｐゴシック"/>
            </a:endParaRPr>
          </a:p>
        </p:txBody>
      </p:sp>
      <p:sp>
        <p:nvSpPr>
          <p:cNvPr id="20" name="object 6"/>
          <p:cNvSpPr txBox="1"/>
          <p:nvPr/>
        </p:nvSpPr>
        <p:spPr>
          <a:xfrm>
            <a:off x="9026666" y="478235"/>
            <a:ext cx="792000" cy="10592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800" spc="-60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15</a:t>
            </a:r>
            <a:endParaRPr sz="6800" spc="-60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5"/>
          <p:cNvSpPr txBox="1">
            <a:spLocks/>
          </p:cNvSpPr>
          <p:nvPr/>
        </p:nvSpPr>
        <p:spPr>
          <a:xfrm>
            <a:off x="8391453" y="725536"/>
            <a:ext cx="468000" cy="5212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ja-JP" altLang="en-US" sz="4800" spc="-900" baseline="-1683" dirty="0" smtClean="0">
                <a:solidFill>
                  <a:srgbClr val="ED1C24"/>
                </a:solidFill>
              </a:rPr>
              <a:t>－</a:t>
            </a:r>
            <a:endParaRPr lang="ja-JP" altLang="en-US" sz="6600" baseline="-7683" dirty="0">
              <a:solidFill>
                <a:srgbClr val="ED1C24"/>
              </a:solidFill>
            </a:endParaRPr>
          </a:p>
        </p:txBody>
      </p:sp>
      <p:sp>
        <p:nvSpPr>
          <p:cNvPr id="22" name="object 5"/>
          <p:cNvSpPr txBox="1">
            <a:spLocks/>
          </p:cNvSpPr>
          <p:nvPr/>
        </p:nvSpPr>
        <p:spPr>
          <a:xfrm>
            <a:off x="8676954" y="449956"/>
            <a:ext cx="720000" cy="842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altLang="ja-JP" sz="5350" spc="-600" dirty="0" smtClean="0">
                <a:solidFill>
                  <a:srgbClr val="ED1C24"/>
                </a:solidFill>
              </a:rPr>
              <a:t>7</a:t>
            </a:r>
            <a:r>
              <a:rPr lang="en-US" altLang="ja-JP" sz="7050" spc="-900" baseline="-7683" dirty="0" smtClean="0">
                <a:solidFill>
                  <a:srgbClr val="ED1C24"/>
                </a:solidFill>
              </a:rPr>
              <a:t>/</a:t>
            </a:r>
            <a:endParaRPr lang="ja-JP" altLang="en-US" sz="7050" baseline="-7683" dirty="0">
              <a:solidFill>
                <a:srgbClr val="ED1C24"/>
              </a:solidFill>
            </a:endParaRPr>
          </a:p>
        </p:txBody>
      </p:sp>
      <p:sp>
        <p:nvSpPr>
          <p:cNvPr id="25" name="object 7"/>
          <p:cNvSpPr txBox="1"/>
          <p:nvPr/>
        </p:nvSpPr>
        <p:spPr>
          <a:xfrm>
            <a:off x="3059832" y="6912645"/>
            <a:ext cx="4754245" cy="3738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ts val="2835"/>
              </a:lnSpc>
            </a:pPr>
            <a:r>
              <a:rPr sz="2400" spc="-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BOUTIQUE</a:t>
            </a:r>
            <a:r>
              <a:rPr sz="24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400" spc="-12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ASKUL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6" name="object 7"/>
          <p:cNvSpPr txBox="1"/>
          <p:nvPr/>
        </p:nvSpPr>
        <p:spPr>
          <a:xfrm>
            <a:off x="2196954" y="7259888"/>
            <a:ext cx="6480000" cy="21993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ts val="1635"/>
              </a:lnSpc>
              <a:tabLst>
                <a:tab pos="137160" algn="l"/>
                <a:tab pos="1557655" algn="l"/>
                <a:tab pos="3242310" algn="l"/>
              </a:tabLst>
            </a:pPr>
            <a:r>
              <a:rPr lang="en-US"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-60">
                <a:solidFill>
                  <a:srgbClr val="FFFFFF"/>
                </a:solidFill>
                <a:latin typeface="ＭＳ Ｐゴシック"/>
                <a:cs typeface="ＭＳ Ｐゴシック"/>
              </a:rPr>
              <a:t>	</a:t>
            </a:r>
            <a:r>
              <a:rPr lang="en-US" sz="14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5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TEL</a:t>
            </a:r>
            <a:r>
              <a:rPr sz="1400" spc="-14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1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r>
              <a:rPr sz="1400" spc="-65">
                <a:solidFill>
                  <a:srgbClr val="FFFFFF"/>
                </a:solidFill>
                <a:latin typeface="ＭＳ Ｐゴシック"/>
                <a:cs typeface="ＭＳ Ｐゴシック"/>
              </a:rPr>
              <a:t>	</a:t>
            </a:r>
            <a:r>
              <a:rPr lang="en-US"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340" y="1131458"/>
            <a:ext cx="350521" cy="350521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166" y="1131458"/>
            <a:ext cx="350521" cy="350521"/>
          </a:xfrm>
          <a:prstGeom prst="rect">
            <a:avLst/>
          </a:prstGeom>
        </p:spPr>
      </p:pic>
      <p:sp>
        <p:nvSpPr>
          <p:cNvPr id="24" name="object 6"/>
          <p:cNvSpPr txBox="1"/>
          <p:nvPr/>
        </p:nvSpPr>
        <p:spPr>
          <a:xfrm>
            <a:off x="9817167" y="1094988"/>
            <a:ext cx="360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50" spc="-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火</a:t>
            </a:r>
            <a:endParaRPr sz="3450" baseline="1207" dirty="0">
              <a:latin typeface="ＭＳ Ｐゴシック"/>
              <a:cs typeface="ＭＳ Ｐゴシック"/>
            </a:endParaRPr>
          </a:p>
        </p:txBody>
      </p:sp>
      <p:sp>
        <p:nvSpPr>
          <p:cNvPr id="29" name="object 6"/>
          <p:cNvSpPr txBox="1"/>
          <p:nvPr/>
        </p:nvSpPr>
        <p:spPr>
          <a:xfrm>
            <a:off x="8446929" y="1094988"/>
            <a:ext cx="360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3450" spc="-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金</a:t>
            </a:r>
            <a:endParaRPr sz="3450" baseline="1207" dirty="0">
              <a:latin typeface="ＭＳ Ｐゴシック"/>
              <a:cs typeface="ＭＳ Ｐゴシック"/>
            </a:endParaRPr>
          </a:p>
        </p:txBody>
      </p:sp>
      <p:sp>
        <p:nvSpPr>
          <p:cNvPr id="30" name="object 6"/>
          <p:cNvSpPr txBox="1"/>
          <p:nvPr/>
        </p:nvSpPr>
        <p:spPr>
          <a:xfrm>
            <a:off x="9807688" y="1094988"/>
            <a:ext cx="360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50" spc="-7" baseline="1207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火</a:t>
            </a:r>
            <a:endParaRPr sz="3450" baseline="1207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sbagen-yoko2</Template>
  <TotalTime>4</TotalTime>
  <Words>124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2018-04-11T07:52:59Z</cp:lastPrinted>
  <dcterms:created xsi:type="dcterms:W3CDTF">2018-04-09T05:21:57Z</dcterms:created>
  <dcterms:modified xsi:type="dcterms:W3CDTF">2018-04-11T07:56:00Z</dcterms:modified>
</cp:coreProperties>
</file>