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1D10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27" y="3237599"/>
            <a:ext cx="3099822" cy="309677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83" y="5235063"/>
            <a:ext cx="3361951" cy="33680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0" y="3184136"/>
            <a:ext cx="5117602" cy="535534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2615711"/>
            <a:ext cx="7134194" cy="56440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51" y="7543785"/>
            <a:ext cx="7020000" cy="220739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182"/>
          <a:stretch/>
        </p:blipFill>
        <p:spPr>
          <a:xfrm>
            <a:off x="653207" y="8269182"/>
            <a:ext cx="846000" cy="360468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1" b="34681"/>
          <a:stretch/>
        </p:blipFill>
        <p:spPr>
          <a:xfrm>
            <a:off x="653207" y="8685017"/>
            <a:ext cx="846000" cy="409576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6"/>
          <a:stretch/>
        </p:blipFill>
        <p:spPr>
          <a:xfrm>
            <a:off x="653207" y="9196280"/>
            <a:ext cx="846000" cy="3658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424" y="313200"/>
            <a:ext cx="600823" cy="8824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8" y="9903863"/>
            <a:ext cx="408433" cy="25603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729" y="2348148"/>
            <a:ext cx="1688595" cy="8290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914" y="2336313"/>
            <a:ext cx="3708000" cy="111962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7" y="3720244"/>
            <a:ext cx="3024000" cy="112984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24"/>
          <a:stretch/>
        </p:blipFill>
        <p:spPr>
          <a:xfrm>
            <a:off x="294783" y="972000"/>
            <a:ext cx="7164000" cy="1465407"/>
          </a:xfrm>
          <a:prstGeom prst="rect">
            <a:avLst/>
          </a:prstGeom>
        </p:spPr>
      </p:pic>
      <p:sp>
        <p:nvSpPr>
          <p:cNvPr id="19" name="object 22"/>
          <p:cNvSpPr txBox="1"/>
          <p:nvPr/>
        </p:nvSpPr>
        <p:spPr>
          <a:xfrm>
            <a:off x="622585" y="7710156"/>
            <a:ext cx="3689350" cy="39433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実際のス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ールの雰囲気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体感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ていただ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ために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endParaRPr sz="11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無料体験</a:t>
            </a:r>
            <a:r>
              <a:rPr sz="1650" spc="-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開催い足</a:t>
            </a:r>
            <a:r>
              <a:rPr sz="1650" spc="-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650" spc="-15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ます</a:t>
            </a:r>
            <a:r>
              <a:rPr sz="1650" spc="-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1100" spc="-1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ど</a:t>
            </a:r>
            <a:r>
              <a:rPr sz="1100" spc="-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う</a:t>
            </a:r>
            <a:r>
              <a:rPr sz="1100" spc="-1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ぞ</a:t>
            </a:r>
            <a:r>
              <a:rPr sz="1100" spc="-12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100" spc="-1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お気軽にご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参加</a:t>
            </a:r>
            <a:r>
              <a:rPr sz="1100" spc="-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1100" spc="-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100" spc="-10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23"/>
          <p:cNvSpPr txBox="1"/>
          <p:nvPr/>
        </p:nvSpPr>
        <p:spPr>
          <a:xfrm>
            <a:off x="1590799" y="9148095"/>
            <a:ext cx="2808000" cy="251992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45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幼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児</a:t>
            </a:r>
            <a:r>
              <a:rPr sz="1450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小学生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24"/>
          <p:cNvSpPr txBox="1"/>
          <p:nvPr/>
        </p:nvSpPr>
        <p:spPr>
          <a:xfrm>
            <a:off x="1590799" y="8676012"/>
            <a:ext cx="2808000" cy="252632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ール校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25"/>
          <p:cNvSpPr txBox="1"/>
          <p:nvPr/>
        </p:nvSpPr>
        <p:spPr>
          <a:xfrm>
            <a:off x="1590800" y="8200318"/>
            <a:ext cx="2808000" cy="252632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毎</a:t>
            </a:r>
            <a:r>
              <a:rPr sz="1450" spc="16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週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火曜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木曜</a:t>
            </a:r>
            <a:r>
              <a:rPr sz="14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午後</a:t>
            </a:r>
            <a:r>
              <a:rPr sz="145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3:00</a:t>
            </a:r>
            <a:r>
              <a:rPr sz="14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開始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29"/>
          <p:cNvSpPr txBox="1"/>
          <p:nvPr/>
        </p:nvSpPr>
        <p:spPr>
          <a:xfrm>
            <a:off x="4376665" y="9677109"/>
            <a:ext cx="3052445" cy="52065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29845">
              <a:lnSpc>
                <a:spcPct val="100000"/>
              </a:lnSpc>
            </a:pP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</a:t>
            </a: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30"/>
          <p:cNvSpPr txBox="1"/>
          <p:nvPr/>
        </p:nvSpPr>
        <p:spPr>
          <a:xfrm>
            <a:off x="965298" y="9724192"/>
            <a:ext cx="318643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25"/>
          <p:cNvSpPr txBox="1"/>
          <p:nvPr/>
        </p:nvSpPr>
        <p:spPr>
          <a:xfrm>
            <a:off x="1590800" y="8421485"/>
            <a:ext cx="2808000" cy="16799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24"/>
          <p:cNvSpPr txBox="1"/>
          <p:nvPr/>
        </p:nvSpPr>
        <p:spPr>
          <a:xfrm>
            <a:off x="1590799" y="8892198"/>
            <a:ext cx="2808000" cy="167994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23"/>
          <p:cNvSpPr txBox="1"/>
          <p:nvPr/>
        </p:nvSpPr>
        <p:spPr>
          <a:xfrm>
            <a:off x="1590799" y="9375110"/>
            <a:ext cx="2808000" cy="167354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４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歳から６歳のお子様までの</a:t>
            </a:r>
            <a:r>
              <a:rPr sz="9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ご参加いただけます。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30"/>
          <p:cNvSpPr txBox="1"/>
          <p:nvPr/>
        </p:nvSpPr>
        <p:spPr>
          <a:xfrm>
            <a:off x="965298" y="10279965"/>
            <a:ext cx="318643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1155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29"/>
          <p:cNvSpPr txBox="1"/>
          <p:nvPr/>
        </p:nvSpPr>
        <p:spPr>
          <a:xfrm>
            <a:off x="4376665" y="10102989"/>
            <a:ext cx="3052445" cy="366767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29"/>
          <p:cNvSpPr txBox="1"/>
          <p:nvPr/>
        </p:nvSpPr>
        <p:spPr>
          <a:xfrm>
            <a:off x="1367787" y="331892"/>
            <a:ext cx="5040000" cy="54418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30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30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30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30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300" dirty="0">
              <a:ln w="76200">
                <a:solidFill>
                  <a:schemeClr val="bg1"/>
                </a:solidFill>
              </a:ln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9" name="object 29"/>
          <p:cNvSpPr txBox="1"/>
          <p:nvPr/>
        </p:nvSpPr>
        <p:spPr>
          <a:xfrm>
            <a:off x="1746839" y="333609"/>
            <a:ext cx="4320000" cy="54418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30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30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30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30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300" dirty="0"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0" name="object 26"/>
          <p:cNvSpPr txBox="1"/>
          <p:nvPr/>
        </p:nvSpPr>
        <p:spPr>
          <a:xfrm>
            <a:off x="803907" y="9215103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対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象</a:t>
            </a:r>
            <a:endParaRPr sz="1700">
              <a:latin typeface="ＭＳ Ｐゴシック"/>
              <a:cs typeface="ＭＳ Ｐゴシック"/>
            </a:endParaRPr>
          </a:p>
        </p:txBody>
      </p:sp>
      <p:sp>
        <p:nvSpPr>
          <p:cNvPr id="41" name="object 27"/>
          <p:cNvSpPr txBox="1"/>
          <p:nvPr/>
        </p:nvSpPr>
        <p:spPr>
          <a:xfrm>
            <a:off x="781502" y="8753418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場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所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28"/>
          <p:cNvSpPr txBox="1"/>
          <p:nvPr/>
        </p:nvSpPr>
        <p:spPr>
          <a:xfrm>
            <a:off x="781502" y="8284305"/>
            <a:ext cx="577850" cy="284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日</a:t>
            </a:r>
            <a:r>
              <a:rPr sz="1700" spc="3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時</a:t>
            </a:r>
            <a:endParaRPr sz="1700" dirty="0">
              <a:latin typeface="ＭＳ Ｐゴシック"/>
              <a:cs typeface="ＭＳ Ｐゴシック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576" y="7716506"/>
            <a:ext cx="2736000" cy="1864776"/>
          </a:xfrm>
          <a:prstGeom prst="rect">
            <a:avLst/>
          </a:prstGeom>
        </p:spPr>
      </p:pic>
      <p:sp>
        <p:nvSpPr>
          <p:cNvPr id="46" name="object 2"/>
          <p:cNvSpPr txBox="1"/>
          <p:nvPr/>
        </p:nvSpPr>
        <p:spPr>
          <a:xfrm>
            <a:off x="5360769" y="7778001"/>
            <a:ext cx="1800000" cy="2626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10000"/>
              </a:lnSpc>
              <a:spcBef>
                <a:spcPts val="100"/>
              </a:spcBef>
            </a:pPr>
            <a:r>
              <a:rPr sz="1050" spc="-52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当日</a:t>
            </a:r>
            <a:r>
              <a:rPr sz="1050" spc="-60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は</a:t>
            </a:r>
            <a:r>
              <a:rPr sz="7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グラウンドの駐車場をご</a:t>
            </a:r>
            <a:r>
              <a:rPr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en-US" sz="700" spc="-40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1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また駅からの送迎バスを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lang="ja-JP" altLang="en-US"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ja-JP" altLang="en-US" sz="7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2"/>
          <p:cNvSpPr txBox="1"/>
          <p:nvPr/>
        </p:nvSpPr>
        <p:spPr>
          <a:xfrm>
            <a:off x="4731665" y="7666246"/>
            <a:ext cx="719669" cy="2821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aseline="-25462" dirty="0" smtClean="0">
                <a:solidFill>
                  <a:srgbClr val="1B75BC"/>
                </a:solidFill>
                <a:latin typeface="ＭＳ Ｐゴシック"/>
                <a:cs typeface="ＭＳ Ｐゴシック"/>
              </a:rPr>
              <a:t>会場地図</a:t>
            </a:r>
            <a:endParaRPr sz="700" dirty="0">
              <a:latin typeface="ＭＳ Ｐゴシック"/>
              <a:cs typeface="ＭＳ Ｐゴシック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784382" y="8092904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2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yakyuu-tate1</Template>
  <TotalTime>12</TotalTime>
  <Words>170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2018-04-11T07:53:18Z</cp:lastPrinted>
  <dcterms:created xsi:type="dcterms:W3CDTF">2018-04-09T05:22:11Z</dcterms:created>
  <dcterms:modified xsi:type="dcterms:W3CDTF">2018-04-11T07:55:56Z</dcterms:modified>
</cp:coreProperties>
</file>