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6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50"/>
    <a:srgbClr val="51B6AF"/>
    <a:srgbClr val="EEA13A"/>
    <a:srgbClr val="3BA0E8"/>
    <a:srgbClr val="3EB7EB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09"/>
            <a:ext cx="10904400" cy="784304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797" y="3157184"/>
            <a:ext cx="5132842" cy="470612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95" y="3246084"/>
            <a:ext cx="3002286" cy="3002286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64" y="5166895"/>
            <a:ext cx="3261367" cy="267614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911" y="303486"/>
            <a:ext cx="600823" cy="88245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337" y="2394371"/>
            <a:ext cx="1584000" cy="77770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899" y="2345838"/>
            <a:ext cx="3600000" cy="108701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424"/>
          <a:stretch/>
        </p:blipFill>
        <p:spPr>
          <a:xfrm>
            <a:off x="410564" y="972838"/>
            <a:ext cx="6930000" cy="1417541"/>
          </a:xfrm>
          <a:prstGeom prst="rect">
            <a:avLst/>
          </a:prstGeom>
        </p:spPr>
      </p:pic>
      <p:sp>
        <p:nvSpPr>
          <p:cNvPr id="10" name="object 29"/>
          <p:cNvSpPr txBox="1"/>
          <p:nvPr/>
        </p:nvSpPr>
        <p:spPr>
          <a:xfrm>
            <a:off x="1396109" y="401999"/>
            <a:ext cx="5040000" cy="52263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160" spc="-114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アスク</a:t>
            </a:r>
            <a:r>
              <a:rPr sz="3160" spc="-110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ル野球</a:t>
            </a:r>
            <a:r>
              <a:rPr sz="3160" spc="-114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スク</a:t>
            </a:r>
            <a:r>
              <a:rPr sz="3160" spc="-110" dirty="0" smtClean="0">
                <a:ln w="76200">
                  <a:solidFill>
                    <a:schemeClr val="bg1"/>
                  </a:solidFill>
                </a:ln>
                <a:solidFill>
                  <a:srgbClr val="591D10"/>
                </a:solidFill>
                <a:latin typeface="ＭＳ Ｐゴシック"/>
                <a:cs typeface="ＭＳ Ｐゴシック"/>
              </a:rPr>
              <a:t>ール</a:t>
            </a:r>
            <a:endParaRPr sz="3160" dirty="0">
              <a:ln w="76200">
                <a:solidFill>
                  <a:schemeClr val="bg1"/>
                </a:solidFill>
              </a:ln>
              <a:solidFill>
                <a:srgbClr val="591D10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11" name="object 29"/>
          <p:cNvSpPr txBox="1"/>
          <p:nvPr/>
        </p:nvSpPr>
        <p:spPr>
          <a:xfrm>
            <a:off x="1775161" y="403716"/>
            <a:ext cx="4320000" cy="52263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160" spc="-114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アスク</a:t>
            </a:r>
            <a:r>
              <a:rPr sz="3160" spc="-110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ル野球</a:t>
            </a:r>
            <a:r>
              <a:rPr sz="3160" spc="-114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スク</a:t>
            </a:r>
            <a:r>
              <a:rPr sz="3160" spc="-110" dirty="0" smtClean="0">
                <a:solidFill>
                  <a:srgbClr val="591D10"/>
                </a:solidFill>
                <a:latin typeface="ＭＳ Ｐゴシック"/>
                <a:cs typeface="ＭＳ Ｐゴシック"/>
              </a:rPr>
              <a:t>ール</a:t>
            </a:r>
            <a:endParaRPr sz="3160" dirty="0">
              <a:solidFill>
                <a:srgbClr val="591D10"/>
              </a:solidFill>
              <a:latin typeface="ＭＳ Ｐゴシック"/>
              <a:cs typeface="ＭＳ Ｐゴシック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98" y="3518770"/>
            <a:ext cx="2898000" cy="108276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52" y="2489405"/>
            <a:ext cx="7092000" cy="5166516"/>
          </a:xfrm>
          <a:prstGeom prst="rect">
            <a:avLst/>
          </a:prstGeom>
        </p:spPr>
      </p:pic>
      <p:sp>
        <p:nvSpPr>
          <p:cNvPr id="29" name="object 10"/>
          <p:cNvSpPr txBox="1"/>
          <p:nvPr/>
        </p:nvSpPr>
        <p:spPr>
          <a:xfrm>
            <a:off x="7461317" y="5925598"/>
            <a:ext cx="318643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800"/>
              </a:lnSpc>
              <a:spcBef>
                <a:spcPts val="95"/>
              </a:spcBef>
            </a:pPr>
            <a:r>
              <a:rPr sz="41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6" name="object 10"/>
          <p:cNvSpPr txBox="1"/>
          <p:nvPr/>
        </p:nvSpPr>
        <p:spPr>
          <a:xfrm>
            <a:off x="7461317" y="6499434"/>
            <a:ext cx="3186430" cy="20454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40970" algn="ctr">
              <a:lnSpc>
                <a:spcPts val="1500"/>
              </a:lnSpc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9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10"/>
          <p:cNvSpPr txBox="1"/>
          <p:nvPr/>
        </p:nvSpPr>
        <p:spPr>
          <a:xfrm>
            <a:off x="7461317" y="6765900"/>
            <a:ext cx="318643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8419">
              <a:lnSpc>
                <a:spcPct val="100000"/>
              </a:lnSpc>
              <a:spcBef>
                <a:spcPts val="675"/>
              </a:spcBef>
            </a:pPr>
            <a:r>
              <a:rPr sz="240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2400" spc="-1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ル野球</a:t>
            </a:r>
            <a:r>
              <a:rPr sz="240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スク</a:t>
            </a:r>
            <a:r>
              <a:rPr sz="2400" spc="-1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10"/>
          <p:cNvSpPr txBox="1"/>
          <p:nvPr/>
        </p:nvSpPr>
        <p:spPr>
          <a:xfrm>
            <a:off x="7461317" y="7212371"/>
            <a:ext cx="318643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1275">
              <a:lnSpc>
                <a:spcPct val="100000"/>
              </a:lnSpc>
              <a:spcBef>
                <a:spcPts val="625"/>
              </a:spcBef>
              <a:tabLst>
                <a:tab pos="16637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1400" spc="10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50349"/>
            <a:ext cx="10904400" cy="29269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754" y="351595"/>
            <a:ext cx="3096000" cy="563538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991" y="3861129"/>
            <a:ext cx="2736000" cy="1864776"/>
          </a:xfrm>
          <a:prstGeom prst="rect">
            <a:avLst/>
          </a:prstGeom>
        </p:spPr>
      </p:pic>
      <p:sp>
        <p:nvSpPr>
          <p:cNvPr id="23" name="object 2"/>
          <p:cNvSpPr txBox="1"/>
          <p:nvPr/>
        </p:nvSpPr>
        <p:spPr>
          <a:xfrm>
            <a:off x="8494184" y="3928974"/>
            <a:ext cx="1800000" cy="2428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14000"/>
              </a:lnSpc>
            </a:pPr>
            <a:r>
              <a:rPr sz="1050" spc="-52" baseline="3968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当日</a:t>
            </a:r>
            <a:r>
              <a:rPr sz="1050" spc="-60" baseline="3968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は</a:t>
            </a:r>
            <a:r>
              <a:rPr sz="7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グラウンドの駐車場をご</a:t>
            </a:r>
            <a:r>
              <a:rPr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利用くだ</a:t>
            </a:r>
            <a:r>
              <a:rPr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さい</a:t>
            </a:r>
            <a:r>
              <a:rPr sz="700" spc="-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lang="en-US" sz="700" spc="-40" dirty="0" smtClean="0">
              <a:solidFill>
                <a:srgbClr val="231F20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14000"/>
              </a:lnSpc>
            </a:pPr>
            <a:r>
              <a:rPr lang="ja-JP" altLang="en-US"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また駅からの送迎バスを</a:t>
            </a:r>
            <a:r>
              <a:rPr lang="ja-JP" altLang="en-US"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lang="ja-JP" altLang="en-US" sz="7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利用くだ</a:t>
            </a:r>
            <a:r>
              <a:rPr lang="ja-JP" altLang="en-US" sz="700" spc="-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さい</a:t>
            </a:r>
            <a:r>
              <a:rPr lang="ja-JP" altLang="en-US" sz="700" spc="-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lang="ja-JP" altLang="en-US" sz="70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2"/>
          <p:cNvSpPr txBox="1"/>
          <p:nvPr/>
        </p:nvSpPr>
        <p:spPr>
          <a:xfrm>
            <a:off x="7865080" y="3810869"/>
            <a:ext cx="719669" cy="2821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sz="1800" baseline="-25462" dirty="0" smtClean="0">
                <a:solidFill>
                  <a:srgbClr val="00A650"/>
                </a:solidFill>
                <a:latin typeface="ＭＳ Ｐゴシック"/>
                <a:cs typeface="ＭＳ Ｐゴシック"/>
              </a:rPr>
              <a:t>会場地図</a:t>
            </a:r>
            <a:endParaRPr sz="700" dirty="0">
              <a:solidFill>
                <a:srgbClr val="00A650"/>
              </a:solidFill>
              <a:latin typeface="ＭＳ Ｐゴシック"/>
              <a:cs typeface="ＭＳ Ｐゴシック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047" y="1196969"/>
            <a:ext cx="868682" cy="362713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047" y="2092013"/>
            <a:ext cx="865634" cy="362713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047" y="2950540"/>
            <a:ext cx="865634" cy="362713"/>
          </a:xfrm>
          <a:prstGeom prst="rect">
            <a:avLst/>
          </a:prstGeom>
        </p:spPr>
      </p:pic>
      <p:sp>
        <p:nvSpPr>
          <p:cNvPr id="27" name="object 7"/>
          <p:cNvSpPr txBox="1"/>
          <p:nvPr/>
        </p:nvSpPr>
        <p:spPr>
          <a:xfrm>
            <a:off x="7669290" y="518365"/>
            <a:ext cx="2794000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/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実際のス</a:t>
            </a:r>
            <a:r>
              <a:rPr sz="1100" spc="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ールの雰囲気</a:t>
            </a:r>
            <a:r>
              <a:rPr sz="1100" spc="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を</a:t>
            </a:r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体感</a:t>
            </a:r>
            <a:r>
              <a:rPr sz="1100" spc="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し</a:t>
            </a:r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ていただ</a:t>
            </a:r>
            <a:r>
              <a:rPr sz="1100" spc="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endParaRPr lang="en-US" sz="1100" spc="5" dirty="0" smtClean="0">
              <a:solidFill>
                <a:srgbClr val="231F20"/>
              </a:solidFill>
              <a:latin typeface="ＭＳ Ｐゴシック"/>
              <a:cs typeface="ＭＳ Ｐゴシック"/>
            </a:endParaRPr>
          </a:p>
          <a:p>
            <a:pPr marL="12700" marR="5080"/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た</a:t>
            </a:r>
            <a:r>
              <a:rPr sz="1650" spc="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め</a:t>
            </a:r>
            <a:r>
              <a:rPr sz="165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に</a:t>
            </a:r>
            <a:r>
              <a:rPr sz="1650" spc="7" baseline="2525" dirty="0" err="1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650" spc="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無料体験</a:t>
            </a:r>
            <a:r>
              <a:rPr sz="1650" spc="7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を</a:t>
            </a:r>
            <a:r>
              <a:rPr sz="1650" spc="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開催い</a:t>
            </a:r>
            <a:r>
              <a:rPr lang="ja-JP" altLang="en-US" sz="1650" spc="0" baseline="25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た</a:t>
            </a:r>
            <a:r>
              <a:rPr sz="1650" spc="7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し</a:t>
            </a:r>
            <a:r>
              <a:rPr sz="1650" baseline="2525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ま</a:t>
            </a:r>
            <a:r>
              <a:rPr sz="1100" spc="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す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100" dirty="0">
              <a:latin typeface="ＭＳ Ｐゴシック"/>
              <a:cs typeface="ＭＳ Ｐゴシック"/>
            </a:endParaRPr>
          </a:p>
          <a:p>
            <a:pPr marL="12700"/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ど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う</a:t>
            </a: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ぞ</a:t>
            </a:r>
            <a:r>
              <a:rPr sz="1100" spc="-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お気軽に</a:t>
            </a:r>
            <a:r>
              <a:rPr sz="1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参加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だ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</a:t>
            </a:r>
            <a:r>
              <a:rPr sz="11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い</a:t>
            </a:r>
            <a:r>
              <a:rPr sz="110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8"/>
          <p:cNvSpPr txBox="1"/>
          <p:nvPr/>
        </p:nvSpPr>
        <p:spPr>
          <a:xfrm>
            <a:off x="7670155" y="1203591"/>
            <a:ext cx="2733040" cy="297962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7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日</a:t>
            </a:r>
            <a:r>
              <a:rPr sz="1700" spc="4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時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0" name="object 8"/>
          <p:cNvSpPr txBox="1"/>
          <p:nvPr/>
        </p:nvSpPr>
        <p:spPr>
          <a:xfrm>
            <a:off x="7670155" y="2093354"/>
            <a:ext cx="2733040" cy="297962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R="11430" algn="ctr">
              <a:lnSpc>
                <a:spcPct val="100000"/>
              </a:lnSpc>
            </a:pP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場</a:t>
            </a:r>
            <a:r>
              <a:rPr sz="1700" spc="4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所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8"/>
          <p:cNvSpPr txBox="1"/>
          <p:nvPr/>
        </p:nvSpPr>
        <p:spPr>
          <a:xfrm>
            <a:off x="7670155" y="1569282"/>
            <a:ext cx="2733040" cy="39798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毎</a:t>
            </a:r>
            <a:r>
              <a:rPr sz="1450" spc="16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週</a:t>
            </a:r>
            <a:r>
              <a:rPr sz="14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（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火曜</a:t>
            </a:r>
            <a:r>
              <a:rPr sz="145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5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木曜</a:t>
            </a:r>
            <a:r>
              <a:rPr sz="14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）</a:t>
            </a:r>
            <a:r>
              <a:rPr sz="1450" spc="-3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午後</a:t>
            </a:r>
            <a:r>
              <a:rPr sz="145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3:00</a:t>
            </a:r>
            <a:r>
              <a:rPr sz="1450" spc="-1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開始</a:t>
            </a:r>
            <a:endParaRPr sz="1450" dirty="0" smtClean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</a:pPr>
            <a:r>
              <a:rPr sz="9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東京都◯◯◯◯◯◯◯◯◯◯◯◯◯◯◯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8"/>
          <p:cNvSpPr txBox="1"/>
          <p:nvPr/>
        </p:nvSpPr>
        <p:spPr>
          <a:xfrm>
            <a:off x="7670155" y="2439411"/>
            <a:ext cx="2733040" cy="39798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26034">
              <a:lnSpc>
                <a:spcPct val="100000"/>
              </a:lnSpc>
            </a:pP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</a:t>
            </a:r>
            <a:r>
              <a:rPr sz="1450" spc="1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ル野球ス</a:t>
            </a:r>
            <a:r>
              <a:rPr sz="1450" spc="1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ール校</a:t>
            </a:r>
            <a:endParaRPr sz="1450" dirty="0" smtClean="0">
              <a:latin typeface="ＭＳ Ｐゴシック"/>
              <a:cs typeface="ＭＳ Ｐゴシック"/>
            </a:endParaRPr>
          </a:p>
          <a:p>
            <a:pPr marL="26034">
              <a:lnSpc>
                <a:spcPct val="100000"/>
              </a:lnSpc>
            </a:pPr>
            <a:r>
              <a:rPr sz="9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</a:t>
            </a:r>
            <a:r>
              <a:rPr sz="9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◯◯◯◯◯◯◯◯◯◯◯◯◯◯◯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8"/>
          <p:cNvSpPr txBox="1"/>
          <p:nvPr/>
        </p:nvSpPr>
        <p:spPr>
          <a:xfrm>
            <a:off x="7670155" y="2954734"/>
            <a:ext cx="2733040" cy="297962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17145" algn="ctr">
              <a:lnSpc>
                <a:spcPct val="100000"/>
              </a:lnSpc>
            </a:pP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対</a:t>
            </a:r>
            <a:r>
              <a:rPr sz="1700" spc="4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7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象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8"/>
          <p:cNvSpPr txBox="1"/>
          <p:nvPr/>
        </p:nvSpPr>
        <p:spPr>
          <a:xfrm>
            <a:off x="7670155" y="3328245"/>
            <a:ext cx="2733040" cy="397989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26034">
              <a:lnSpc>
                <a:spcPct val="100000"/>
              </a:lnSpc>
            </a:pPr>
            <a:r>
              <a:rPr sz="145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幼</a:t>
            </a:r>
            <a:r>
              <a:rPr sz="14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児</a:t>
            </a:r>
            <a:r>
              <a:rPr sz="145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50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5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小学生</a:t>
            </a:r>
            <a:endParaRPr sz="1450" dirty="0" smtClean="0">
              <a:latin typeface="ＭＳ Ｐゴシック"/>
              <a:cs typeface="ＭＳ Ｐゴシック"/>
            </a:endParaRPr>
          </a:p>
          <a:p>
            <a:pPr marL="26034">
              <a:lnSpc>
                <a:spcPct val="100000"/>
              </a:lnSpc>
            </a:pPr>
            <a:r>
              <a:rPr sz="900" spc="-4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４歳から６歳のお子様までの</a:t>
            </a:r>
            <a:r>
              <a:rPr sz="900" spc="-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ご参加いただけます。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917797" y="4237527"/>
            <a:ext cx="2232000" cy="1371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22115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yakyuu-yoko1</Template>
  <TotalTime>7</TotalTime>
  <Words>173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2018-04-11T07:53:55Z</cp:lastPrinted>
  <dcterms:created xsi:type="dcterms:W3CDTF">2018-04-09T05:22:46Z</dcterms:created>
  <dcterms:modified xsi:type="dcterms:W3CDTF">2018-04-11T07:55:46Z</dcterms:modified>
</cp:coreProperties>
</file>