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7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50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304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97" y="3157184"/>
            <a:ext cx="5132842" cy="470612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5" y="3246084"/>
            <a:ext cx="3002286" cy="300228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4" y="5166895"/>
            <a:ext cx="3261367" cy="267614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2" y="2489405"/>
            <a:ext cx="7092000" cy="516651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754" y="351595"/>
            <a:ext cx="3096000" cy="5635383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1196969"/>
            <a:ext cx="865634" cy="362713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2950540"/>
            <a:ext cx="868682" cy="362713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2092013"/>
            <a:ext cx="865634" cy="3627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911" y="303486"/>
            <a:ext cx="600823" cy="8824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899" y="2345838"/>
            <a:ext cx="3600000" cy="108701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24"/>
          <a:stretch/>
        </p:blipFill>
        <p:spPr>
          <a:xfrm>
            <a:off x="410564" y="972838"/>
            <a:ext cx="6930000" cy="1417541"/>
          </a:xfrm>
          <a:prstGeom prst="rect">
            <a:avLst/>
          </a:prstGeom>
        </p:spPr>
      </p:pic>
      <p:sp>
        <p:nvSpPr>
          <p:cNvPr id="10" name="object 29"/>
          <p:cNvSpPr txBox="1"/>
          <p:nvPr/>
        </p:nvSpPr>
        <p:spPr>
          <a:xfrm>
            <a:off x="1396109" y="401999"/>
            <a:ext cx="5040000" cy="52263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6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16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16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16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160" dirty="0">
              <a:ln w="76200">
                <a:solidFill>
                  <a:schemeClr val="bg1"/>
                </a:solidFill>
              </a:ln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1" name="object 29"/>
          <p:cNvSpPr txBox="1"/>
          <p:nvPr/>
        </p:nvSpPr>
        <p:spPr>
          <a:xfrm>
            <a:off x="1775161" y="403716"/>
            <a:ext cx="4320000" cy="52263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6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16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16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16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160" dirty="0"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98" y="3518770"/>
            <a:ext cx="2898000" cy="1082767"/>
          </a:xfrm>
          <a:prstGeom prst="rect">
            <a:avLst/>
          </a:prstGeom>
        </p:spPr>
      </p:pic>
      <p:sp>
        <p:nvSpPr>
          <p:cNvPr id="29" name="object 10"/>
          <p:cNvSpPr txBox="1"/>
          <p:nvPr/>
        </p:nvSpPr>
        <p:spPr>
          <a:xfrm>
            <a:off x="7461317" y="5925598"/>
            <a:ext cx="318643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0"/>
          <p:cNvSpPr txBox="1"/>
          <p:nvPr/>
        </p:nvSpPr>
        <p:spPr>
          <a:xfrm>
            <a:off x="7461317" y="6499434"/>
            <a:ext cx="318643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40970" algn="ctr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0"/>
          <p:cNvSpPr txBox="1"/>
          <p:nvPr/>
        </p:nvSpPr>
        <p:spPr>
          <a:xfrm>
            <a:off x="7461317" y="6765900"/>
            <a:ext cx="318643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675"/>
              </a:spcBef>
            </a:pP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</a:t>
            </a: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0"/>
          <p:cNvSpPr txBox="1"/>
          <p:nvPr/>
        </p:nvSpPr>
        <p:spPr>
          <a:xfrm>
            <a:off x="7461317" y="7212371"/>
            <a:ext cx="318643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625"/>
              </a:spcBef>
              <a:tabLst>
                <a:tab pos="16637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spc="10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2"/>
          <p:cNvSpPr txBox="1"/>
          <p:nvPr/>
        </p:nvSpPr>
        <p:spPr>
          <a:xfrm>
            <a:off x="8494184" y="3928974"/>
            <a:ext cx="1800000" cy="2428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14000"/>
              </a:lnSpc>
            </a:pPr>
            <a:r>
              <a:rPr sz="1050" spc="-52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当日</a:t>
            </a:r>
            <a:r>
              <a:rPr sz="1050" spc="-60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は</a:t>
            </a:r>
            <a:r>
              <a:rPr sz="7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グラウンドの駐車場をご</a:t>
            </a:r>
            <a:r>
              <a:rPr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en-US" sz="700" spc="-40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14000"/>
              </a:lnSpc>
            </a:pP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また駅からの送迎バスを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lang="ja-JP" altLang="en-US"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ja-JP" altLang="en-US" sz="7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2"/>
          <p:cNvSpPr txBox="1"/>
          <p:nvPr/>
        </p:nvSpPr>
        <p:spPr>
          <a:xfrm>
            <a:off x="7865080" y="3810869"/>
            <a:ext cx="719669" cy="2821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aseline="-25462" dirty="0" smtClean="0">
                <a:solidFill>
                  <a:srgbClr val="00A650"/>
                </a:solidFill>
                <a:latin typeface="ＭＳ Ｐゴシック"/>
                <a:cs typeface="ＭＳ Ｐゴシック"/>
              </a:rPr>
              <a:t>会場地図</a:t>
            </a:r>
            <a:endParaRPr sz="700" dirty="0">
              <a:solidFill>
                <a:srgbClr val="00A65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7669290" y="518365"/>
            <a:ext cx="2794000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/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実際のス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ールの雰囲気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体感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ていただ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endParaRPr lang="en-US" sz="1100" spc="5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 marR="5080"/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た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め</a:t>
            </a:r>
            <a:r>
              <a:rPr sz="165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に</a:t>
            </a:r>
            <a:r>
              <a:rPr sz="1650" spc="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無料体験</a:t>
            </a:r>
            <a:r>
              <a:rPr sz="1650" spc="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開催い</a:t>
            </a:r>
            <a:r>
              <a:rPr lang="ja-JP" altLang="en-US" sz="1650" spc="0" baseline="25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た</a:t>
            </a:r>
            <a:r>
              <a:rPr sz="1650" spc="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65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ま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す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  <a:p>
            <a:pPr marL="12700"/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ど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う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ぞ</a:t>
            </a:r>
            <a:r>
              <a:rPr sz="11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参加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7670155" y="1203591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日</a:t>
            </a:r>
            <a:r>
              <a:rPr sz="1700" spc="4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8"/>
          <p:cNvSpPr txBox="1"/>
          <p:nvPr/>
        </p:nvSpPr>
        <p:spPr>
          <a:xfrm>
            <a:off x="7670155" y="2093354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R="11430" algn="ctr">
              <a:lnSpc>
                <a:spcPct val="100000"/>
              </a:lnSpc>
            </a:pP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場</a:t>
            </a:r>
            <a:r>
              <a:rPr sz="1700" spc="4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所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8"/>
          <p:cNvSpPr txBox="1"/>
          <p:nvPr/>
        </p:nvSpPr>
        <p:spPr>
          <a:xfrm>
            <a:off x="7670155" y="1569282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毎</a:t>
            </a:r>
            <a:r>
              <a:rPr sz="1450" spc="16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週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（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火曜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木曜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r>
              <a:rPr sz="1450" spc="-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午後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3:00</a:t>
            </a:r>
            <a:r>
              <a:rPr sz="145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開始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7670155" y="2439411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6034">
              <a:lnSpc>
                <a:spcPct val="100000"/>
              </a:lnSpc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ール校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26034">
              <a:lnSpc>
                <a:spcPct val="100000"/>
              </a:lnSpc>
            </a:pPr>
            <a:r>
              <a:rPr sz="9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7670155" y="2954734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7145" algn="ctr">
              <a:lnSpc>
                <a:spcPct val="100000"/>
              </a:lnSpc>
            </a:pP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対</a:t>
            </a:r>
            <a:r>
              <a:rPr sz="1700" spc="4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象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7670155" y="3328245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6034">
              <a:lnSpc>
                <a:spcPct val="100000"/>
              </a:lnSpc>
            </a:pP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幼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児</a:t>
            </a:r>
            <a:r>
              <a:rPr sz="145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小学生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26034">
              <a:lnSpc>
                <a:spcPct val="100000"/>
              </a:lnSpc>
            </a:pP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４歳から６歳のお子様までの</a:t>
            </a:r>
            <a:r>
              <a:rPr sz="900" spc="-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ご参加いただけます。</a:t>
            </a:r>
            <a:endParaRPr sz="900" dirty="0">
              <a:latin typeface="ＭＳ Ｐゴシック"/>
              <a:cs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0349"/>
            <a:ext cx="10904400" cy="29269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991" y="3861129"/>
            <a:ext cx="2736000" cy="1864776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37" y="2394371"/>
            <a:ext cx="1584000" cy="777704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7917797" y="4237527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2555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yakyuu-yoko2</Template>
  <TotalTime>4</TotalTime>
  <Words>173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2018-04-11T07:54:14Z</cp:lastPrinted>
  <dcterms:created xsi:type="dcterms:W3CDTF">2018-04-09T05:23:08Z</dcterms:created>
  <dcterms:modified xsi:type="dcterms:W3CDTF">2018-04-11T07:55:43Z</dcterms:modified>
</cp:coreProperties>
</file>