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trictFirstAndLastChars="0" saveSubsetFonts="1">
  <p:sldMasterIdLst>
    <p:sldMasterId id="2147483689" r:id="rId1"/>
  </p:sldMasterIdLst>
  <p:notesMasterIdLst>
    <p:notesMasterId r:id="rId4"/>
  </p:notesMasterIdLst>
  <p:handoutMasterIdLst>
    <p:handoutMasterId r:id="rId5"/>
  </p:handoutMasterIdLst>
  <p:sldIdLst>
    <p:sldId id="260" r:id="rId2"/>
    <p:sldId id="265" r:id="rId3"/>
  </p:sldIdLst>
  <p:sldSz cx="7775575" cy="10907713"/>
  <p:notesSz cx="6797675" cy="9926638"/>
  <p:kinsoku lang="ja-JP" invalStChars="、。，．・：；？！゛゜ヽヾゝゞ々ー’”）〕］｝〉》」』】°‰′″℃￠％ぁぃぅぇぉっゃゅょゎァィゥェォッャュョヮヵヶ!%),.:;?]}｡｣､･ｧｨｩｪｫｬｭｮｯｰﾞﾟ" invalEndChars="‘“（〔［｛〈《「『【￥＄$([\{｢￡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E84D"/>
    <a:srgbClr val="663300"/>
    <a:srgbClr val="7ECEF4"/>
    <a:srgbClr val="F65C9E"/>
    <a:srgbClr val="EB6BA4"/>
    <a:srgbClr val="E6E6E6"/>
    <a:srgbClr val="ED145B"/>
    <a:srgbClr val="4CDDCD"/>
    <a:srgbClr val="585097"/>
    <a:srgbClr val="C92D5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中間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2D5ABB26-0587-4C30-8999-92F81FD0307C}" styleName="スタイル/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1EBBBCC-DAD2-459C-BE2E-F6DE35CF9A28}" styleName="濃色 2 - アクセント 3/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5202B0CA-FC54-4496-8BCA-5EF66A818D29}" styleName="濃色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8EC20E35-A176-4012-BC5E-935CFFF8708E}" styleName="中間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73A0DAA-6AF3-43AB-8588-CEC1D06C72B9}" styleName="中間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9012ECD-51FC-41F1-AA8D-1B2483CD663E}" styleName="淡色 2 - アクセント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72833802-FEF1-4C79-8D5D-14CF1EAF98D9}" styleName="淡色 2 - アクセント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F2DE63D5-997A-4646-A377-4702673A728D}" styleName="淡色 2 - アクセント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0660B408-B3CF-4A94-85FC-2B1E0A45F4A2}" styleName="濃色 2 - アクセント 1/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C4B1156A-380E-4F78-BDF5-A606A8083BF9}" styleName="中間 4 - アクセント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063" autoAdjust="0"/>
    <p:restoredTop sz="99761" autoAdjust="0"/>
  </p:normalViewPr>
  <p:slideViewPr>
    <p:cSldViewPr snapToGrid="0">
      <p:cViewPr varScale="1">
        <p:scale>
          <a:sx n="82" d="100"/>
          <a:sy n="82" d="100"/>
        </p:scale>
        <p:origin x="2724" y="114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70" d="100"/>
          <a:sy n="70" d="100"/>
        </p:scale>
        <p:origin x="-2148" y="-108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5" y="0"/>
            <a:ext cx="2946151" cy="496106"/>
          </a:xfrm>
          <a:prstGeom prst="rect">
            <a:avLst/>
          </a:prstGeom>
        </p:spPr>
        <p:txBody>
          <a:bodyPr vert="horz" lIns="86022" tIns="43012" rIns="86022" bIns="43012" rtlCol="0"/>
          <a:lstStyle>
            <a:lvl1pPr algn="l">
              <a:defRPr sz="10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50054" y="0"/>
            <a:ext cx="2946151" cy="496106"/>
          </a:xfrm>
          <a:prstGeom prst="rect">
            <a:avLst/>
          </a:prstGeom>
        </p:spPr>
        <p:txBody>
          <a:bodyPr vert="horz" lIns="86022" tIns="43012" rIns="86022" bIns="43012" rtlCol="0"/>
          <a:lstStyle>
            <a:lvl1pPr algn="r">
              <a:defRPr sz="1000"/>
            </a:lvl1pPr>
          </a:lstStyle>
          <a:p>
            <a:fld id="{EA4C0380-2DE9-498B-B68D-60B46204BA80}" type="datetimeFigureOut">
              <a:rPr kumimoji="1" lang="ja-JP" altLang="en-US" smtClean="0"/>
              <a:t>2018/4/20</a:t>
            </a:fld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5" y="9429030"/>
            <a:ext cx="2946151" cy="496105"/>
          </a:xfrm>
          <a:prstGeom prst="rect">
            <a:avLst/>
          </a:prstGeom>
        </p:spPr>
        <p:txBody>
          <a:bodyPr vert="horz" lIns="86022" tIns="43012" rIns="86022" bIns="43012" rtlCol="0" anchor="b"/>
          <a:lstStyle>
            <a:lvl1pPr algn="l">
              <a:defRPr sz="1000"/>
            </a:lvl1pPr>
          </a:lstStyle>
          <a:p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50054" y="9429030"/>
            <a:ext cx="2946151" cy="496105"/>
          </a:xfrm>
          <a:prstGeom prst="rect">
            <a:avLst/>
          </a:prstGeom>
        </p:spPr>
        <p:txBody>
          <a:bodyPr vert="horz" lIns="86022" tIns="43012" rIns="86022" bIns="43012" rtlCol="0" anchor="b"/>
          <a:lstStyle>
            <a:lvl1pPr algn="r">
              <a:defRPr sz="1000"/>
            </a:lvl1pPr>
          </a:lstStyle>
          <a:p>
            <a:fld id="{78A262EF-70DF-4926-8929-0A60A2E81DC8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8540521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7" y="3"/>
            <a:ext cx="2945658" cy="498054"/>
          </a:xfrm>
          <a:prstGeom prst="rect">
            <a:avLst/>
          </a:prstGeom>
        </p:spPr>
        <p:txBody>
          <a:bodyPr vert="horz" lIns="91408" tIns="45705" rIns="91408" bIns="45705" rtlCol="0"/>
          <a:lstStyle>
            <a:lvl1pPr algn="l">
              <a:defRPr sz="10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0450" y="3"/>
            <a:ext cx="2945658" cy="498054"/>
          </a:xfrm>
          <a:prstGeom prst="rect">
            <a:avLst/>
          </a:prstGeom>
        </p:spPr>
        <p:txBody>
          <a:bodyPr vert="horz" lIns="91408" tIns="45705" rIns="91408" bIns="45705" rtlCol="0"/>
          <a:lstStyle>
            <a:lvl1pPr algn="r">
              <a:defRPr sz="1000"/>
            </a:lvl1pPr>
          </a:lstStyle>
          <a:p>
            <a:fld id="{70F99883-74AE-4A2C-81B7-5B86A08198C0}" type="datetimeFigureOut">
              <a:rPr kumimoji="1" lang="ja-JP" altLang="en-US" smtClean="0"/>
              <a:t>2018/4/20</a:t>
            </a:fld>
            <a:endParaRPr kumimoji="1" lang="ja-JP" altLang="en-US" dirty="0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05038" y="1239838"/>
            <a:ext cx="23876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08" tIns="45705" rIns="91408" bIns="45705" rtlCol="0" anchor="ctr"/>
          <a:lstStyle/>
          <a:p>
            <a:endParaRPr lang="ja-JP" altLang="en-US" dirty="0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768" y="4777199"/>
            <a:ext cx="5438140" cy="3908613"/>
          </a:xfrm>
          <a:prstGeom prst="rect">
            <a:avLst/>
          </a:prstGeom>
        </p:spPr>
        <p:txBody>
          <a:bodyPr vert="horz" lIns="91408" tIns="45705" rIns="91408" bIns="45705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7" y="9428588"/>
            <a:ext cx="2945658" cy="498053"/>
          </a:xfrm>
          <a:prstGeom prst="rect">
            <a:avLst/>
          </a:prstGeom>
        </p:spPr>
        <p:txBody>
          <a:bodyPr vert="horz" lIns="91408" tIns="45705" rIns="91408" bIns="45705" rtlCol="0" anchor="b"/>
          <a:lstStyle>
            <a:lvl1pPr algn="l">
              <a:defRPr sz="1000"/>
            </a:lvl1pPr>
          </a:lstStyle>
          <a:p>
            <a:endParaRPr kumimoji="1"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0450" y="9428588"/>
            <a:ext cx="2945658" cy="498053"/>
          </a:xfrm>
          <a:prstGeom prst="rect">
            <a:avLst/>
          </a:prstGeom>
        </p:spPr>
        <p:txBody>
          <a:bodyPr vert="horz" lIns="91408" tIns="45705" rIns="91408" bIns="45705" rtlCol="0" anchor="b"/>
          <a:lstStyle>
            <a:lvl1pPr algn="r">
              <a:defRPr sz="10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白紙">
    <p:bg>
      <p:bgPr>
        <a:solidFill>
          <a:srgbClr val="FFE84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446579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7ECEF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388938" y="10109200"/>
            <a:ext cx="1814512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B738FA-7C4C-0845-BB42-5D9BC3AC2472}" type="datetimeFigureOut">
              <a:rPr kumimoji="1" lang="ja-JP" altLang="en-US" smtClean="0"/>
              <a:t>2018/4/20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2655888" y="10109200"/>
            <a:ext cx="2463800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5572125" y="10109200"/>
            <a:ext cx="1814513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E2F2E7-AB93-3F46-A354-39B52B0BB2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30896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7" r:id="rId2"/>
  </p:sldLayoutIdLst>
  <p:txStyles>
    <p:titleStyle>
      <a:lvl1pPr algn="ctr" defTabSz="4572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emf"/><Relationship Id="rId5" Type="http://schemas.openxmlformats.org/officeDocument/2006/relationships/image" Target="../media/image4.emf"/><Relationship Id="rId4" Type="http://schemas.openxmlformats.org/officeDocument/2006/relationships/image" Target="../media/image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dirty="0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 dirty="0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dirty="0" smtClean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dirty="0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dirty="0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 dirty="0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 dirty="0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8136" y="2152357"/>
            <a:ext cx="7833955" cy="65439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7" name="object 541"/>
          <p:cNvSpPr/>
          <p:nvPr/>
        </p:nvSpPr>
        <p:spPr>
          <a:xfrm>
            <a:off x="-42205" y="8560937"/>
            <a:ext cx="7848000" cy="511175"/>
          </a:xfrm>
          <a:custGeom>
            <a:avLst/>
            <a:gdLst/>
            <a:ahLst/>
            <a:cxnLst/>
            <a:rect l="l" t="t" r="r" b="b"/>
            <a:pathLst>
              <a:path w="7992109" h="511175">
                <a:moveTo>
                  <a:pt x="0" y="511162"/>
                </a:moveTo>
                <a:lnTo>
                  <a:pt x="7991957" y="511162"/>
                </a:lnTo>
                <a:lnTo>
                  <a:pt x="7991957" y="0"/>
                </a:lnTo>
                <a:lnTo>
                  <a:pt x="0" y="0"/>
                </a:lnTo>
                <a:lnTo>
                  <a:pt x="0" y="511162"/>
                </a:lnTo>
                <a:close/>
              </a:path>
            </a:pathLst>
          </a:custGeom>
          <a:solidFill>
            <a:srgbClr val="CD392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0" name="object 542"/>
          <p:cNvSpPr/>
          <p:nvPr/>
        </p:nvSpPr>
        <p:spPr>
          <a:xfrm>
            <a:off x="1596571" y="998360"/>
            <a:ext cx="4752000" cy="5760000"/>
          </a:xfrm>
          <a:custGeom>
            <a:avLst/>
            <a:gdLst/>
            <a:ahLst/>
            <a:cxnLst/>
            <a:rect l="l" t="t" r="r" b="b"/>
            <a:pathLst>
              <a:path w="4829175" h="5844540">
                <a:moveTo>
                  <a:pt x="2420924" y="0"/>
                </a:moveTo>
                <a:lnTo>
                  <a:pt x="0" y="976083"/>
                </a:lnTo>
                <a:lnTo>
                  <a:pt x="0" y="5844476"/>
                </a:lnTo>
                <a:lnTo>
                  <a:pt x="4829022" y="5844476"/>
                </a:lnTo>
                <a:lnTo>
                  <a:pt x="4829022" y="953884"/>
                </a:lnTo>
                <a:lnTo>
                  <a:pt x="2420924" y="0"/>
                </a:lnTo>
                <a:close/>
              </a:path>
            </a:pathLst>
          </a:custGeom>
          <a:solidFill>
            <a:srgbClr val="FFFFFF"/>
          </a:solidFill>
          <a:ln w="146050">
            <a:solidFill>
              <a:srgbClr val="663300"/>
            </a:solidFill>
            <a:miter lim="800000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2" name="object 562"/>
          <p:cNvSpPr txBox="1"/>
          <p:nvPr/>
        </p:nvSpPr>
        <p:spPr>
          <a:xfrm>
            <a:off x="938932" y="6893700"/>
            <a:ext cx="6054725" cy="624205"/>
          </a:xfrm>
          <a:prstGeom prst="rect">
            <a:avLst/>
          </a:prstGeom>
        </p:spPr>
        <p:txBody>
          <a:bodyPr vert="horz" wrap="square" lIns="0" tIns="10795" rIns="0" bIns="0" rtlCol="0">
            <a:spAutoFit/>
          </a:bodyPr>
          <a:lstStyle/>
          <a:p>
            <a:pPr marL="12700" marR="5080" indent="635">
              <a:lnSpc>
                <a:spcPct val="119400"/>
              </a:lnSpc>
              <a:spcBef>
                <a:spcPts val="85"/>
              </a:spcBef>
            </a:pPr>
            <a:r>
              <a:rPr sz="1650" spc="-22" baseline="7575" dirty="0">
                <a:solidFill>
                  <a:srgbClr val="231F20"/>
                </a:solidFill>
                <a:latin typeface="MS PGothic"/>
                <a:cs typeface="MS PGothic"/>
              </a:rPr>
              <a:t>アス</a:t>
            </a:r>
            <a:r>
              <a:rPr sz="1650" spc="-15" baseline="7575" dirty="0">
                <a:solidFill>
                  <a:srgbClr val="231F20"/>
                </a:solidFill>
                <a:latin typeface="MS PGothic"/>
                <a:cs typeface="MS PGothic"/>
              </a:rPr>
              <a:t>ク</a:t>
            </a:r>
            <a:r>
              <a:rPr sz="1650" spc="-22" baseline="7575" dirty="0">
                <a:solidFill>
                  <a:srgbClr val="231F20"/>
                </a:solidFill>
                <a:latin typeface="MS PGothic"/>
                <a:cs typeface="MS PGothic"/>
              </a:rPr>
              <a:t>ル不動産は</a:t>
            </a:r>
            <a:r>
              <a:rPr sz="1650" spc="-172" baseline="5050" dirty="0">
                <a:solidFill>
                  <a:srgbClr val="231F20"/>
                </a:solidFill>
                <a:latin typeface="MS PGothic"/>
                <a:cs typeface="MS PGothic"/>
              </a:rPr>
              <a:t>、</a:t>
            </a:r>
            <a:r>
              <a:rPr sz="1650" spc="-15" baseline="5050" dirty="0">
                <a:solidFill>
                  <a:srgbClr val="231F20"/>
                </a:solidFill>
                <a:latin typeface="MS PGothic"/>
                <a:cs typeface="MS PGothic"/>
              </a:rPr>
              <a:t>地域密</a:t>
            </a:r>
            <a:r>
              <a:rPr sz="1650" spc="-22" baseline="5050" dirty="0">
                <a:solidFill>
                  <a:srgbClr val="231F20"/>
                </a:solidFill>
                <a:latin typeface="MS PGothic"/>
                <a:cs typeface="MS PGothic"/>
              </a:rPr>
              <a:t>着</a:t>
            </a:r>
            <a:r>
              <a:rPr sz="1650" spc="127" baseline="5050" dirty="0">
                <a:solidFill>
                  <a:srgbClr val="231F20"/>
                </a:solidFill>
                <a:latin typeface="MS PGothic"/>
                <a:cs typeface="MS PGothic"/>
              </a:rPr>
              <a:t>で</a:t>
            </a:r>
            <a:r>
              <a:rPr sz="1650" spc="-15" baseline="5050" dirty="0">
                <a:solidFill>
                  <a:srgbClr val="231F20"/>
                </a:solidFill>
                <a:latin typeface="MS PGothic"/>
                <a:cs typeface="MS PGothic"/>
              </a:rPr>
              <a:t>「</a:t>
            </a:r>
            <a:r>
              <a:rPr sz="1650" spc="225" baseline="2525" dirty="0">
                <a:solidFill>
                  <a:srgbClr val="231F20"/>
                </a:solidFill>
                <a:latin typeface="MS UI Gothic"/>
                <a:cs typeface="MS UI Gothic"/>
              </a:rPr>
              <a:t>◯◯市</a:t>
            </a:r>
            <a:r>
              <a:rPr sz="1650" spc="97" baseline="2525" dirty="0">
                <a:solidFill>
                  <a:srgbClr val="231F20"/>
                </a:solidFill>
                <a:latin typeface="MS UI Gothic"/>
                <a:cs typeface="MS UI Gothic"/>
              </a:rPr>
              <a:t>」</a:t>
            </a:r>
            <a:r>
              <a:rPr sz="1650" spc="-15" baseline="5050" dirty="0">
                <a:solidFill>
                  <a:srgbClr val="231F20"/>
                </a:solidFill>
                <a:latin typeface="MS PGothic"/>
                <a:cs typeface="MS PGothic"/>
              </a:rPr>
              <a:t>「</a:t>
            </a:r>
            <a:r>
              <a:rPr sz="1650" spc="225" baseline="2525" dirty="0">
                <a:solidFill>
                  <a:srgbClr val="231F20"/>
                </a:solidFill>
                <a:latin typeface="MS UI Gothic"/>
                <a:cs typeface="MS UI Gothic"/>
              </a:rPr>
              <a:t>◯◯市</a:t>
            </a:r>
            <a:r>
              <a:rPr sz="1650" spc="97" baseline="2525" dirty="0">
                <a:solidFill>
                  <a:srgbClr val="231F20"/>
                </a:solidFill>
                <a:latin typeface="MS UI Gothic"/>
                <a:cs typeface="MS UI Gothic"/>
              </a:rPr>
              <a:t>」</a:t>
            </a:r>
            <a:r>
              <a:rPr sz="1650" spc="-15" baseline="2525" dirty="0">
                <a:solidFill>
                  <a:srgbClr val="231F20"/>
                </a:solidFill>
                <a:latin typeface="MS PGothic"/>
                <a:cs typeface="MS PGothic"/>
              </a:rPr>
              <a:t>「</a:t>
            </a:r>
            <a:r>
              <a:rPr sz="1650" spc="-15" baseline="2525" dirty="0">
                <a:solidFill>
                  <a:srgbClr val="231F20"/>
                </a:solidFill>
                <a:latin typeface="MS UI Gothic"/>
                <a:cs typeface="MS UI Gothic"/>
              </a:rPr>
              <a:t>◯◯</a:t>
            </a:r>
            <a:r>
              <a:rPr sz="1650" spc="-30" baseline="2525" dirty="0">
                <a:solidFill>
                  <a:srgbClr val="231F20"/>
                </a:solidFill>
                <a:latin typeface="MS UI Gothic"/>
                <a:cs typeface="MS UI Gothic"/>
              </a:rPr>
              <a:t>町</a:t>
            </a:r>
            <a:r>
              <a:rPr sz="1650" spc="135" baseline="2525" dirty="0">
                <a:solidFill>
                  <a:srgbClr val="231F20"/>
                </a:solidFill>
                <a:latin typeface="MS UI Gothic"/>
                <a:cs typeface="MS UI Gothic"/>
              </a:rPr>
              <a:t>」</a:t>
            </a:r>
            <a:r>
              <a:rPr sz="1650" spc="75" baseline="2525" dirty="0">
                <a:solidFill>
                  <a:srgbClr val="231F20"/>
                </a:solidFill>
                <a:latin typeface="MS UI Gothic"/>
                <a:cs typeface="MS UI Gothic"/>
              </a:rPr>
              <a:t>の</a:t>
            </a:r>
            <a:r>
              <a:rPr sz="1650" spc="89" baseline="2525" dirty="0">
                <a:solidFill>
                  <a:srgbClr val="231F20"/>
                </a:solidFill>
                <a:latin typeface="MS UI Gothic"/>
                <a:cs typeface="MS UI Gothic"/>
              </a:rPr>
              <a:t>不</a:t>
            </a:r>
            <a:r>
              <a:rPr sz="1650" spc="82" baseline="2525" dirty="0">
                <a:solidFill>
                  <a:srgbClr val="231F20"/>
                </a:solidFill>
                <a:latin typeface="MS UI Gothic"/>
                <a:cs typeface="MS UI Gothic"/>
              </a:rPr>
              <a:t>動</a:t>
            </a:r>
            <a:r>
              <a:rPr sz="1650" spc="-15" baseline="2525" dirty="0">
                <a:solidFill>
                  <a:srgbClr val="231F20"/>
                </a:solidFill>
                <a:latin typeface="MS UI Gothic"/>
                <a:cs typeface="MS UI Gothic"/>
              </a:rPr>
              <a:t>産</a:t>
            </a:r>
            <a:r>
              <a:rPr sz="1650" spc="-150" baseline="2525" dirty="0">
                <a:solidFill>
                  <a:srgbClr val="231F20"/>
                </a:solidFill>
                <a:latin typeface="MS UI Gothic"/>
                <a:cs typeface="MS UI Gothic"/>
              </a:rPr>
              <a:t> </a:t>
            </a:r>
            <a:r>
              <a:rPr sz="1650" spc="-15" baseline="2525" dirty="0">
                <a:solidFill>
                  <a:srgbClr val="231F20"/>
                </a:solidFill>
                <a:latin typeface="MS PGothic"/>
                <a:cs typeface="MS PGothic"/>
              </a:rPr>
              <a:t>「</a:t>
            </a:r>
            <a:r>
              <a:rPr sz="1650" spc="-15" baseline="2525" dirty="0">
                <a:solidFill>
                  <a:srgbClr val="231F20"/>
                </a:solidFill>
                <a:latin typeface="MS UI Gothic"/>
                <a:cs typeface="MS UI Gothic"/>
              </a:rPr>
              <a:t>戸</a:t>
            </a:r>
            <a:r>
              <a:rPr sz="1650" spc="-30" baseline="2525" dirty="0">
                <a:solidFill>
                  <a:srgbClr val="231F20"/>
                </a:solidFill>
                <a:latin typeface="MS UI Gothic"/>
                <a:cs typeface="MS UI Gothic"/>
              </a:rPr>
              <a:t>建</a:t>
            </a:r>
            <a:r>
              <a:rPr sz="1100" spc="200" dirty="0">
                <a:solidFill>
                  <a:srgbClr val="231F20"/>
                </a:solidFill>
                <a:latin typeface="MS UI Gothic"/>
                <a:cs typeface="MS UI Gothic"/>
              </a:rPr>
              <a:t>」</a:t>
            </a:r>
            <a:r>
              <a:rPr sz="1650" spc="-7" baseline="2525" dirty="0">
                <a:solidFill>
                  <a:srgbClr val="231F20"/>
                </a:solidFill>
                <a:latin typeface="MS PGothic"/>
                <a:cs typeface="MS PGothic"/>
              </a:rPr>
              <a:t>「</a:t>
            </a:r>
            <a:r>
              <a:rPr sz="1650" spc="-15" baseline="2525" dirty="0">
                <a:solidFill>
                  <a:srgbClr val="231F20"/>
                </a:solidFill>
                <a:latin typeface="MS PGothic"/>
                <a:cs typeface="MS PGothic"/>
              </a:rPr>
              <a:t>土</a:t>
            </a:r>
            <a:r>
              <a:rPr sz="1650" spc="-22" baseline="2525" dirty="0">
                <a:solidFill>
                  <a:srgbClr val="231F20"/>
                </a:solidFill>
                <a:latin typeface="MS PGothic"/>
                <a:cs typeface="MS PGothic"/>
              </a:rPr>
              <a:t>地</a:t>
            </a:r>
            <a:r>
              <a:rPr sz="1100" spc="200" dirty="0">
                <a:solidFill>
                  <a:srgbClr val="231F20"/>
                </a:solidFill>
                <a:latin typeface="MS UI Gothic"/>
                <a:cs typeface="MS UI Gothic"/>
              </a:rPr>
              <a:t>」</a:t>
            </a:r>
            <a:r>
              <a:rPr sz="1650" spc="-15" baseline="2525" dirty="0">
                <a:solidFill>
                  <a:srgbClr val="231F20"/>
                </a:solidFill>
                <a:latin typeface="MS PGothic"/>
                <a:cs typeface="MS PGothic"/>
              </a:rPr>
              <a:t>「</a:t>
            </a:r>
            <a:r>
              <a:rPr sz="1100" spc="325" dirty="0">
                <a:solidFill>
                  <a:srgbClr val="231F20"/>
                </a:solidFill>
                <a:latin typeface="MS UI Gothic"/>
                <a:cs typeface="MS UI Gothic"/>
              </a:rPr>
              <a:t>マ</a:t>
            </a:r>
            <a:r>
              <a:rPr sz="1100" spc="315" dirty="0">
                <a:solidFill>
                  <a:srgbClr val="231F20"/>
                </a:solidFill>
                <a:latin typeface="MS UI Gothic"/>
                <a:cs typeface="MS UI Gothic"/>
              </a:rPr>
              <a:t>ン</a:t>
            </a:r>
            <a:r>
              <a:rPr sz="1100" spc="350" dirty="0">
                <a:solidFill>
                  <a:srgbClr val="231F20"/>
                </a:solidFill>
                <a:latin typeface="MS UI Gothic"/>
                <a:cs typeface="MS UI Gothic"/>
              </a:rPr>
              <a:t>シ</a:t>
            </a:r>
            <a:r>
              <a:rPr sz="1100" spc="210" dirty="0">
                <a:solidFill>
                  <a:srgbClr val="231F20"/>
                </a:solidFill>
                <a:latin typeface="MS UI Gothic"/>
                <a:cs typeface="MS UI Gothic"/>
              </a:rPr>
              <a:t>ョ</a:t>
            </a:r>
            <a:r>
              <a:rPr sz="1100" spc="310" dirty="0">
                <a:solidFill>
                  <a:srgbClr val="231F20"/>
                </a:solidFill>
                <a:latin typeface="MS UI Gothic"/>
                <a:cs typeface="MS UI Gothic"/>
              </a:rPr>
              <a:t>ン</a:t>
            </a:r>
            <a:r>
              <a:rPr sz="1100" spc="535" dirty="0">
                <a:solidFill>
                  <a:srgbClr val="231F20"/>
                </a:solidFill>
                <a:latin typeface="MS UI Gothic"/>
                <a:cs typeface="MS UI Gothic"/>
              </a:rPr>
              <a:t>」 </a:t>
            </a:r>
            <a:r>
              <a:rPr sz="1650" spc="225" baseline="2525" dirty="0">
                <a:solidFill>
                  <a:srgbClr val="231F20"/>
                </a:solidFill>
                <a:latin typeface="MS UI Gothic"/>
                <a:cs typeface="MS UI Gothic"/>
              </a:rPr>
              <a:t>の</a:t>
            </a:r>
            <a:r>
              <a:rPr sz="1650" spc="270" baseline="2525" dirty="0">
                <a:solidFill>
                  <a:srgbClr val="231F20"/>
                </a:solidFill>
                <a:latin typeface="MS UI Gothic"/>
                <a:cs typeface="MS UI Gothic"/>
              </a:rPr>
              <a:t>売却</a:t>
            </a:r>
            <a:r>
              <a:rPr sz="1650" spc="127" baseline="2525" dirty="0">
                <a:solidFill>
                  <a:srgbClr val="231F20"/>
                </a:solidFill>
                <a:latin typeface="MS UI Gothic"/>
                <a:cs typeface="MS UI Gothic"/>
              </a:rPr>
              <a:t>・</a:t>
            </a:r>
            <a:r>
              <a:rPr sz="1650" spc="270" baseline="2525" dirty="0">
                <a:solidFill>
                  <a:srgbClr val="231F20"/>
                </a:solidFill>
                <a:latin typeface="MS UI Gothic"/>
                <a:cs typeface="MS UI Gothic"/>
              </a:rPr>
              <a:t>販売</a:t>
            </a:r>
            <a:r>
              <a:rPr sz="1650" spc="202" baseline="2525" dirty="0">
                <a:solidFill>
                  <a:srgbClr val="231F20"/>
                </a:solidFill>
                <a:latin typeface="MS UI Gothic"/>
                <a:cs typeface="MS UI Gothic"/>
              </a:rPr>
              <a:t>を</a:t>
            </a:r>
            <a:r>
              <a:rPr sz="1650" spc="270" baseline="2525" dirty="0">
                <a:solidFill>
                  <a:srgbClr val="231F20"/>
                </a:solidFill>
                <a:latin typeface="MS UI Gothic"/>
                <a:cs typeface="MS UI Gothic"/>
              </a:rPr>
              <a:t>専門</a:t>
            </a:r>
            <a:r>
              <a:rPr sz="1650" spc="209" baseline="2525" dirty="0">
                <a:solidFill>
                  <a:srgbClr val="231F20"/>
                </a:solidFill>
                <a:latin typeface="MS UI Gothic"/>
                <a:cs typeface="MS UI Gothic"/>
              </a:rPr>
              <a:t>に</a:t>
            </a:r>
            <a:r>
              <a:rPr sz="1650" spc="270" baseline="2525" dirty="0">
                <a:solidFill>
                  <a:srgbClr val="231F20"/>
                </a:solidFill>
                <a:latin typeface="MS UI Gothic"/>
                <a:cs typeface="MS UI Gothic"/>
              </a:rPr>
              <a:t>行</a:t>
            </a:r>
            <a:r>
              <a:rPr sz="1650" spc="165" baseline="2525" dirty="0">
                <a:solidFill>
                  <a:srgbClr val="231F20"/>
                </a:solidFill>
                <a:latin typeface="MS UI Gothic"/>
                <a:cs typeface="MS UI Gothic"/>
              </a:rPr>
              <a:t>っ</a:t>
            </a:r>
            <a:r>
              <a:rPr sz="1650" spc="209" baseline="2525" dirty="0">
                <a:solidFill>
                  <a:srgbClr val="231F20"/>
                </a:solidFill>
                <a:latin typeface="MS UI Gothic"/>
                <a:cs typeface="MS UI Gothic"/>
              </a:rPr>
              <a:t>て</a:t>
            </a:r>
            <a:r>
              <a:rPr sz="1650" spc="225" baseline="2525" dirty="0">
                <a:solidFill>
                  <a:srgbClr val="231F20"/>
                </a:solidFill>
                <a:latin typeface="MS UI Gothic"/>
                <a:cs typeface="MS UI Gothic"/>
              </a:rPr>
              <a:t>い</a:t>
            </a:r>
            <a:r>
              <a:rPr sz="1650" spc="202" baseline="2525" dirty="0">
                <a:solidFill>
                  <a:srgbClr val="231F20"/>
                </a:solidFill>
                <a:latin typeface="MS UI Gothic"/>
                <a:cs typeface="MS UI Gothic"/>
              </a:rPr>
              <a:t>ま</a:t>
            </a:r>
            <a:r>
              <a:rPr sz="1650" spc="225" baseline="2525" dirty="0">
                <a:solidFill>
                  <a:srgbClr val="231F20"/>
                </a:solidFill>
                <a:latin typeface="MS UI Gothic"/>
                <a:cs typeface="MS UI Gothic"/>
              </a:rPr>
              <a:t>す</a:t>
            </a:r>
            <a:r>
              <a:rPr sz="1650" spc="187" baseline="2525" dirty="0">
                <a:solidFill>
                  <a:srgbClr val="231F20"/>
                </a:solidFill>
                <a:latin typeface="MS UI Gothic"/>
                <a:cs typeface="MS UI Gothic"/>
              </a:rPr>
              <a:t>。</a:t>
            </a:r>
            <a:r>
              <a:rPr sz="1650" spc="270" baseline="2525" dirty="0">
                <a:solidFill>
                  <a:srgbClr val="231F20"/>
                </a:solidFill>
                <a:latin typeface="MS UI Gothic"/>
                <a:cs typeface="MS UI Gothic"/>
              </a:rPr>
              <a:t>地域密着</a:t>
            </a:r>
            <a:r>
              <a:rPr sz="1650" spc="209" baseline="2525" dirty="0">
                <a:solidFill>
                  <a:srgbClr val="231F20"/>
                </a:solidFill>
                <a:latin typeface="MS UI Gothic"/>
                <a:cs typeface="MS UI Gothic"/>
              </a:rPr>
              <a:t>だ</a:t>
            </a:r>
            <a:r>
              <a:rPr sz="1650" spc="225" baseline="2525" dirty="0">
                <a:solidFill>
                  <a:srgbClr val="231F20"/>
                </a:solidFill>
                <a:latin typeface="MS UI Gothic"/>
                <a:cs typeface="MS UI Gothic"/>
              </a:rPr>
              <a:t>か</a:t>
            </a:r>
            <a:r>
              <a:rPr sz="1650" spc="187" baseline="2525" dirty="0">
                <a:solidFill>
                  <a:srgbClr val="231F20"/>
                </a:solidFill>
                <a:latin typeface="MS UI Gothic"/>
                <a:cs typeface="MS UI Gothic"/>
              </a:rPr>
              <a:t>らこそ</a:t>
            </a:r>
            <a:r>
              <a:rPr sz="1100" spc="25" dirty="0">
                <a:solidFill>
                  <a:srgbClr val="231F20"/>
                </a:solidFill>
                <a:latin typeface="MS UI Gothic"/>
                <a:cs typeface="MS UI Gothic"/>
              </a:rPr>
              <a:t>、</a:t>
            </a:r>
            <a:r>
              <a:rPr sz="1100" spc="-10" dirty="0">
                <a:solidFill>
                  <a:srgbClr val="231F20"/>
                </a:solidFill>
                <a:latin typeface="MS PGothic"/>
                <a:cs typeface="MS PGothic"/>
              </a:rPr>
              <a:t>より</a:t>
            </a:r>
            <a:r>
              <a:rPr sz="1100" spc="-15" dirty="0">
                <a:solidFill>
                  <a:srgbClr val="231F20"/>
                </a:solidFill>
                <a:latin typeface="MS PGothic"/>
                <a:cs typeface="MS PGothic"/>
              </a:rPr>
              <a:t>詳</a:t>
            </a:r>
            <a:r>
              <a:rPr sz="1100" spc="-10" dirty="0">
                <a:solidFill>
                  <a:srgbClr val="231F20"/>
                </a:solidFill>
                <a:latin typeface="MS PGothic"/>
                <a:cs typeface="MS PGothic"/>
              </a:rPr>
              <a:t>しく</a:t>
            </a:r>
            <a:r>
              <a:rPr sz="1100" spc="-5" dirty="0">
                <a:solidFill>
                  <a:srgbClr val="231F20"/>
                </a:solidFill>
                <a:latin typeface="MS PGothic"/>
                <a:cs typeface="MS PGothic"/>
              </a:rPr>
              <a:t>、 </a:t>
            </a:r>
            <a:r>
              <a:rPr sz="1100" spc="-10" dirty="0">
                <a:solidFill>
                  <a:srgbClr val="231F20"/>
                </a:solidFill>
                <a:latin typeface="MS PGothic"/>
                <a:cs typeface="MS PGothic"/>
              </a:rPr>
              <a:t>より</a:t>
            </a:r>
            <a:r>
              <a:rPr sz="1100" spc="-15" dirty="0">
                <a:solidFill>
                  <a:srgbClr val="231F20"/>
                </a:solidFill>
                <a:latin typeface="MS PGothic"/>
                <a:cs typeface="MS PGothic"/>
              </a:rPr>
              <a:t>細</a:t>
            </a:r>
            <a:r>
              <a:rPr sz="1100" spc="-10" dirty="0">
                <a:solidFill>
                  <a:srgbClr val="231F20"/>
                </a:solidFill>
                <a:latin typeface="MS PGothic"/>
                <a:cs typeface="MS PGothic"/>
              </a:rPr>
              <a:t>く</a:t>
            </a:r>
            <a:r>
              <a:rPr sz="1100" spc="-5" dirty="0">
                <a:solidFill>
                  <a:srgbClr val="231F20"/>
                </a:solidFill>
                <a:latin typeface="MS PGothic"/>
                <a:cs typeface="MS PGothic"/>
              </a:rPr>
              <a:t>、 </a:t>
            </a:r>
            <a:r>
              <a:rPr sz="1100" spc="-15" dirty="0">
                <a:solidFill>
                  <a:srgbClr val="231F20"/>
                </a:solidFill>
                <a:latin typeface="MS PGothic"/>
                <a:cs typeface="MS PGothic"/>
              </a:rPr>
              <a:t>お客様の不動産 </a:t>
            </a:r>
            <a:r>
              <a:rPr sz="1650" spc="-15" baseline="5050" dirty="0">
                <a:solidFill>
                  <a:srgbClr val="231F20"/>
                </a:solidFill>
                <a:latin typeface="MS PGothic"/>
                <a:cs typeface="MS PGothic"/>
              </a:rPr>
              <a:t>販売</a:t>
            </a:r>
            <a:r>
              <a:rPr sz="1650" spc="-7" baseline="5050" dirty="0">
                <a:solidFill>
                  <a:srgbClr val="231F20"/>
                </a:solidFill>
                <a:latin typeface="MS PGothic"/>
                <a:cs typeface="MS PGothic"/>
              </a:rPr>
              <a:t>を</a:t>
            </a:r>
            <a:r>
              <a:rPr sz="1650" spc="-15" baseline="5050" dirty="0">
                <a:solidFill>
                  <a:srgbClr val="231F20"/>
                </a:solidFill>
                <a:latin typeface="MS PGothic"/>
                <a:cs typeface="MS PGothic"/>
              </a:rPr>
              <a:t>サポー</a:t>
            </a:r>
            <a:r>
              <a:rPr sz="1650" spc="-7" baseline="5050" dirty="0">
                <a:solidFill>
                  <a:srgbClr val="231F20"/>
                </a:solidFill>
                <a:latin typeface="MS PGothic"/>
                <a:cs typeface="MS PGothic"/>
              </a:rPr>
              <a:t>ト</a:t>
            </a:r>
            <a:r>
              <a:rPr sz="1650" spc="-15" baseline="5050" dirty="0">
                <a:solidFill>
                  <a:srgbClr val="231F20"/>
                </a:solidFill>
                <a:latin typeface="MS PGothic"/>
                <a:cs typeface="MS PGothic"/>
              </a:rPr>
              <a:t>いた</a:t>
            </a:r>
            <a:r>
              <a:rPr sz="1650" spc="-7" baseline="5050" dirty="0">
                <a:solidFill>
                  <a:srgbClr val="231F20"/>
                </a:solidFill>
                <a:latin typeface="MS PGothic"/>
                <a:cs typeface="MS PGothic"/>
              </a:rPr>
              <a:t>し</a:t>
            </a:r>
            <a:r>
              <a:rPr sz="1650" spc="-15" baseline="5050" dirty="0">
                <a:solidFill>
                  <a:srgbClr val="231F20"/>
                </a:solidFill>
                <a:latin typeface="MS PGothic"/>
                <a:cs typeface="MS PGothic"/>
              </a:rPr>
              <a:t>ます</a:t>
            </a:r>
            <a:r>
              <a:rPr sz="1650" spc="-7" baseline="5050" dirty="0">
                <a:solidFill>
                  <a:srgbClr val="231F20"/>
                </a:solidFill>
                <a:latin typeface="MS PGothic"/>
                <a:cs typeface="MS PGothic"/>
              </a:rPr>
              <a:t>。</a:t>
            </a:r>
            <a:r>
              <a:rPr sz="1650" spc="322" baseline="5050" dirty="0">
                <a:solidFill>
                  <a:srgbClr val="231F20"/>
                </a:solidFill>
                <a:latin typeface="MS PGothic"/>
                <a:cs typeface="MS PGothic"/>
              </a:rPr>
              <a:t> </a:t>
            </a:r>
            <a:r>
              <a:rPr sz="1650" spc="-15" baseline="2525" dirty="0">
                <a:solidFill>
                  <a:srgbClr val="231F20"/>
                </a:solidFill>
                <a:latin typeface="MS PGothic"/>
                <a:cs typeface="MS PGothic"/>
              </a:rPr>
              <a:t>不動産の売却</a:t>
            </a:r>
            <a:r>
              <a:rPr sz="1650" spc="-7" baseline="2525" dirty="0">
                <a:solidFill>
                  <a:srgbClr val="231F20"/>
                </a:solidFill>
                <a:latin typeface="MS PGothic"/>
                <a:cs typeface="MS PGothic"/>
              </a:rPr>
              <a:t>を</a:t>
            </a:r>
            <a:r>
              <a:rPr sz="1650" spc="-22" baseline="2525" dirty="0">
                <a:solidFill>
                  <a:srgbClr val="231F20"/>
                </a:solidFill>
                <a:latin typeface="MS PGothic"/>
                <a:cs typeface="MS PGothic"/>
              </a:rPr>
              <a:t>ご</a:t>
            </a:r>
            <a:r>
              <a:rPr sz="1650" spc="-15" baseline="2525" dirty="0">
                <a:solidFill>
                  <a:srgbClr val="231F20"/>
                </a:solidFill>
                <a:latin typeface="MS PGothic"/>
                <a:cs typeface="MS PGothic"/>
              </a:rPr>
              <a:t>検討の方</a:t>
            </a:r>
            <a:r>
              <a:rPr sz="1650" spc="-7" baseline="2525" dirty="0">
                <a:solidFill>
                  <a:srgbClr val="231F20"/>
                </a:solidFill>
                <a:latin typeface="MS PGothic"/>
                <a:cs typeface="MS PGothic"/>
              </a:rPr>
              <a:t>、</a:t>
            </a:r>
            <a:r>
              <a:rPr sz="1650" spc="322" baseline="2525" dirty="0">
                <a:solidFill>
                  <a:srgbClr val="231F20"/>
                </a:solidFill>
                <a:latin typeface="MS PGothic"/>
                <a:cs typeface="MS PGothic"/>
              </a:rPr>
              <a:t> </a:t>
            </a:r>
            <a:r>
              <a:rPr sz="1650" spc="-15" baseline="2525" dirty="0">
                <a:solidFill>
                  <a:srgbClr val="231F20"/>
                </a:solidFill>
                <a:latin typeface="MS PGothic"/>
                <a:cs typeface="MS PGothic"/>
              </a:rPr>
              <a:t>売却にお困</a:t>
            </a:r>
            <a:r>
              <a:rPr sz="1650" spc="-7" baseline="2525" dirty="0">
                <a:solidFill>
                  <a:srgbClr val="231F20"/>
                </a:solidFill>
                <a:latin typeface="MS PGothic"/>
                <a:cs typeface="MS PGothic"/>
              </a:rPr>
              <a:t>り</a:t>
            </a:r>
            <a:r>
              <a:rPr sz="1650" spc="-15" baseline="2525" dirty="0">
                <a:solidFill>
                  <a:srgbClr val="231F20"/>
                </a:solidFill>
                <a:latin typeface="MS PGothic"/>
                <a:cs typeface="MS PGothic"/>
              </a:rPr>
              <a:t>の方</a:t>
            </a:r>
            <a:r>
              <a:rPr sz="1650" spc="-7" baseline="2525" dirty="0">
                <a:solidFill>
                  <a:srgbClr val="231F20"/>
                </a:solidFill>
                <a:latin typeface="MS PGothic"/>
                <a:cs typeface="MS PGothic"/>
              </a:rPr>
              <a:t>、</a:t>
            </a:r>
            <a:r>
              <a:rPr sz="1650" spc="322" baseline="2525" dirty="0">
                <a:solidFill>
                  <a:srgbClr val="231F20"/>
                </a:solidFill>
                <a:latin typeface="MS PGothic"/>
                <a:cs typeface="MS PGothic"/>
              </a:rPr>
              <a:t> </a:t>
            </a:r>
            <a:r>
              <a:rPr sz="1100" spc="-10" dirty="0">
                <a:solidFill>
                  <a:srgbClr val="231F20"/>
                </a:solidFill>
                <a:latin typeface="MS PGothic"/>
                <a:cs typeface="MS PGothic"/>
              </a:rPr>
              <a:t>何で</a:t>
            </a:r>
            <a:r>
              <a:rPr sz="1100" spc="-5" dirty="0">
                <a:solidFill>
                  <a:srgbClr val="231F20"/>
                </a:solidFill>
                <a:latin typeface="MS PGothic"/>
                <a:cs typeface="MS PGothic"/>
              </a:rPr>
              <a:t>も</a:t>
            </a:r>
            <a:r>
              <a:rPr sz="1100" spc="-15" dirty="0">
                <a:solidFill>
                  <a:srgbClr val="231F20"/>
                </a:solidFill>
                <a:latin typeface="MS PGothic"/>
                <a:cs typeface="MS PGothic"/>
              </a:rPr>
              <a:t>ご</a:t>
            </a:r>
            <a:r>
              <a:rPr sz="1100" spc="-10" dirty="0">
                <a:solidFill>
                  <a:srgbClr val="231F20"/>
                </a:solidFill>
                <a:latin typeface="MS PGothic"/>
                <a:cs typeface="MS PGothic"/>
              </a:rPr>
              <a:t>相談</a:t>
            </a:r>
            <a:r>
              <a:rPr sz="1100" spc="-5" dirty="0">
                <a:solidFill>
                  <a:srgbClr val="231F20"/>
                </a:solidFill>
                <a:latin typeface="MS PGothic"/>
                <a:cs typeface="MS PGothic"/>
              </a:rPr>
              <a:t>く</a:t>
            </a:r>
            <a:r>
              <a:rPr sz="1100" spc="-10" dirty="0">
                <a:solidFill>
                  <a:srgbClr val="231F20"/>
                </a:solidFill>
                <a:latin typeface="MS PGothic"/>
                <a:cs typeface="MS PGothic"/>
              </a:rPr>
              <a:t>だ</a:t>
            </a:r>
            <a:r>
              <a:rPr sz="1100" spc="-5" dirty="0">
                <a:solidFill>
                  <a:srgbClr val="231F20"/>
                </a:solidFill>
                <a:latin typeface="MS PGothic"/>
                <a:cs typeface="MS PGothic"/>
              </a:rPr>
              <a:t>さ</a:t>
            </a:r>
            <a:r>
              <a:rPr sz="1100" spc="-10" dirty="0">
                <a:solidFill>
                  <a:srgbClr val="231F20"/>
                </a:solidFill>
                <a:latin typeface="MS PGothic"/>
                <a:cs typeface="MS PGothic"/>
              </a:rPr>
              <a:t>い</a:t>
            </a:r>
            <a:r>
              <a:rPr sz="1100" spc="-5" dirty="0">
                <a:solidFill>
                  <a:srgbClr val="231F20"/>
                </a:solidFill>
                <a:latin typeface="MS PGothic"/>
                <a:cs typeface="MS PGothic"/>
              </a:rPr>
              <a:t>。</a:t>
            </a:r>
            <a:endParaRPr sz="1100" dirty="0">
              <a:latin typeface="MS PGothic"/>
              <a:cs typeface="MS PGothic"/>
            </a:endParaRPr>
          </a:p>
        </p:txBody>
      </p:sp>
      <p:sp>
        <p:nvSpPr>
          <p:cNvPr id="63" name="object 563"/>
          <p:cNvSpPr txBox="1"/>
          <p:nvPr/>
        </p:nvSpPr>
        <p:spPr>
          <a:xfrm>
            <a:off x="-102331" y="8567838"/>
            <a:ext cx="7992109" cy="4527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423035">
              <a:lnSpc>
                <a:spcPct val="100000"/>
              </a:lnSpc>
              <a:spcBef>
                <a:spcPts val="100"/>
              </a:spcBef>
            </a:pPr>
            <a:r>
              <a:rPr sz="2800" spc="-5" dirty="0" smtClean="0">
                <a:solidFill>
                  <a:srgbClr val="FFFFFF"/>
                </a:solidFill>
                <a:latin typeface="MS PGothic"/>
                <a:cs typeface="MS PGothic"/>
              </a:rPr>
              <a:t>http</a:t>
            </a:r>
            <a:r>
              <a:rPr lang="en-US" altLang="ja-JP" sz="2800" spc="-5" dirty="0" smtClean="0">
                <a:solidFill>
                  <a:srgbClr val="FFFFFF"/>
                </a:solidFill>
                <a:latin typeface="MS PGothic"/>
                <a:cs typeface="MS PGothic"/>
              </a:rPr>
              <a:t>:</a:t>
            </a:r>
            <a:r>
              <a:rPr sz="2800" spc="-5" dirty="0" smtClean="0">
                <a:solidFill>
                  <a:srgbClr val="FFFFFF"/>
                </a:solidFill>
                <a:latin typeface="MS PGothic"/>
                <a:cs typeface="MS PGothic"/>
              </a:rPr>
              <a:t>//askult.com</a:t>
            </a:r>
            <a:endParaRPr sz="2800" dirty="0">
              <a:latin typeface="MS PGothic"/>
              <a:cs typeface="MS PGothic"/>
            </a:endParaRPr>
          </a:p>
        </p:txBody>
      </p:sp>
      <p:sp>
        <p:nvSpPr>
          <p:cNvPr id="64" name="object 544"/>
          <p:cNvSpPr/>
          <p:nvPr/>
        </p:nvSpPr>
        <p:spPr>
          <a:xfrm>
            <a:off x="4366774" y="8705082"/>
            <a:ext cx="1906270" cy="253365"/>
          </a:xfrm>
          <a:custGeom>
            <a:avLst/>
            <a:gdLst/>
            <a:ahLst/>
            <a:cxnLst/>
            <a:rect l="l" t="t" r="r" b="b"/>
            <a:pathLst>
              <a:path w="1906270" h="253365">
                <a:moveTo>
                  <a:pt x="1906155" y="253110"/>
                </a:moveTo>
                <a:lnTo>
                  <a:pt x="0" y="253110"/>
                </a:lnTo>
                <a:lnTo>
                  <a:pt x="0" y="0"/>
                </a:lnTo>
                <a:lnTo>
                  <a:pt x="1906155" y="0"/>
                </a:lnTo>
                <a:lnTo>
                  <a:pt x="1906155" y="253110"/>
                </a:lnTo>
                <a:close/>
              </a:path>
            </a:pathLst>
          </a:custGeom>
          <a:ln w="12700">
            <a:solidFill>
              <a:srgbClr val="1B75B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5" name="object 545"/>
          <p:cNvSpPr/>
          <p:nvPr/>
        </p:nvSpPr>
        <p:spPr>
          <a:xfrm>
            <a:off x="5762377" y="8705082"/>
            <a:ext cx="511175" cy="253365"/>
          </a:xfrm>
          <a:custGeom>
            <a:avLst/>
            <a:gdLst/>
            <a:ahLst/>
            <a:cxnLst/>
            <a:rect l="l" t="t" r="r" b="b"/>
            <a:pathLst>
              <a:path w="511175" h="253365">
                <a:moveTo>
                  <a:pt x="510552" y="253110"/>
                </a:moveTo>
                <a:lnTo>
                  <a:pt x="0" y="253110"/>
                </a:lnTo>
                <a:lnTo>
                  <a:pt x="0" y="0"/>
                </a:lnTo>
                <a:lnTo>
                  <a:pt x="510552" y="0"/>
                </a:lnTo>
                <a:lnTo>
                  <a:pt x="510552" y="253110"/>
                </a:lnTo>
                <a:close/>
              </a:path>
            </a:pathLst>
          </a:custGeom>
          <a:solidFill>
            <a:srgbClr val="1B75B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6" name="object 555"/>
          <p:cNvSpPr/>
          <p:nvPr/>
        </p:nvSpPr>
        <p:spPr>
          <a:xfrm>
            <a:off x="6219969" y="8885210"/>
            <a:ext cx="108085" cy="170163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7" name="object 564"/>
          <p:cNvSpPr txBox="1"/>
          <p:nvPr/>
        </p:nvSpPr>
        <p:spPr>
          <a:xfrm>
            <a:off x="5762377" y="8703371"/>
            <a:ext cx="517525" cy="2235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81280">
              <a:lnSpc>
                <a:spcPct val="100000"/>
              </a:lnSpc>
              <a:spcBef>
                <a:spcPts val="100"/>
              </a:spcBef>
            </a:pPr>
            <a:r>
              <a:rPr sz="1300" dirty="0">
                <a:solidFill>
                  <a:srgbClr val="F1F2F2"/>
                </a:solidFill>
                <a:latin typeface="MS PGothic"/>
                <a:cs typeface="MS PGothic"/>
              </a:rPr>
              <a:t>検索</a:t>
            </a:r>
            <a:endParaRPr sz="1300" dirty="0">
              <a:latin typeface="MS PGothic"/>
              <a:cs typeface="MS PGothic"/>
            </a:endParaRPr>
          </a:p>
        </p:txBody>
      </p:sp>
      <p:sp>
        <p:nvSpPr>
          <p:cNvPr id="68" name="object 565"/>
          <p:cNvSpPr txBox="1"/>
          <p:nvPr/>
        </p:nvSpPr>
        <p:spPr>
          <a:xfrm>
            <a:off x="4366774" y="8705082"/>
            <a:ext cx="1395730" cy="253365"/>
          </a:xfrm>
          <a:prstGeom prst="rect">
            <a:avLst/>
          </a:prstGeom>
          <a:solidFill>
            <a:srgbClr val="FFFFFF"/>
          </a:solidFill>
        </p:spPr>
        <p:txBody>
          <a:bodyPr vert="horz" wrap="square" lIns="0" tIns="23495" rIns="0" bIns="0" rtlCol="0">
            <a:spAutoFit/>
          </a:bodyPr>
          <a:lstStyle/>
          <a:p>
            <a:pPr marL="142875">
              <a:lnSpc>
                <a:spcPct val="100000"/>
              </a:lnSpc>
              <a:spcBef>
                <a:spcPts val="185"/>
              </a:spcBef>
            </a:pPr>
            <a:r>
              <a:rPr sz="1300" spc="-70" dirty="0">
                <a:solidFill>
                  <a:srgbClr val="231F20"/>
                </a:solidFill>
                <a:latin typeface="MS PGothic"/>
                <a:cs typeface="MS PGothic"/>
              </a:rPr>
              <a:t>アスクル不動産</a:t>
            </a:r>
            <a:endParaRPr sz="1300">
              <a:latin typeface="MS PGothic"/>
              <a:cs typeface="MS PGothic"/>
            </a:endParaRPr>
          </a:p>
        </p:txBody>
      </p:sp>
      <p:sp>
        <p:nvSpPr>
          <p:cNvPr id="69" name="object 566"/>
          <p:cNvSpPr txBox="1"/>
          <p:nvPr/>
        </p:nvSpPr>
        <p:spPr>
          <a:xfrm>
            <a:off x="-92700" y="9122045"/>
            <a:ext cx="7992109" cy="152349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R="2700655" algn="ctr">
              <a:lnSpc>
                <a:spcPct val="100000"/>
              </a:lnSpc>
              <a:spcBef>
                <a:spcPts val="100"/>
              </a:spcBef>
            </a:pPr>
            <a:r>
              <a:rPr sz="3000" spc="-155" dirty="0">
                <a:solidFill>
                  <a:srgbClr val="231F20"/>
                </a:solidFill>
                <a:latin typeface="MS PGothic"/>
                <a:cs typeface="MS PGothic"/>
              </a:rPr>
              <a:t>アスクル不動産</a:t>
            </a:r>
            <a:endParaRPr sz="3000" dirty="0">
              <a:latin typeface="MS PGothic"/>
              <a:cs typeface="MS PGothic"/>
            </a:endParaRPr>
          </a:p>
          <a:p>
            <a:pPr marR="2614930" algn="ctr">
              <a:spcBef>
                <a:spcPts val="10"/>
              </a:spcBef>
            </a:pPr>
            <a:r>
              <a:rPr sz="1400" spc="-5" dirty="0">
                <a:solidFill>
                  <a:srgbClr val="ED1B2E"/>
                </a:solidFill>
                <a:latin typeface="MS PGothic"/>
                <a:cs typeface="MS PGothic"/>
              </a:rPr>
              <a:t>お気軽にお問い合わせください。</a:t>
            </a:r>
            <a:endParaRPr sz="1400" dirty="0">
              <a:latin typeface="MS PGothic"/>
              <a:cs typeface="MS PGothic"/>
            </a:endParaRPr>
          </a:p>
          <a:p>
            <a:pPr marL="930275">
              <a:lnSpc>
                <a:spcPts val="5145"/>
              </a:lnSpc>
            </a:pPr>
            <a:r>
              <a:rPr sz="4950" spc="5" dirty="0">
                <a:solidFill>
                  <a:srgbClr val="ED1B2E"/>
                </a:solidFill>
                <a:latin typeface="MS PGothic"/>
                <a:cs typeface="MS PGothic"/>
              </a:rPr>
              <a:t>03-1234-1111</a:t>
            </a:r>
            <a:endParaRPr sz="4950" dirty="0">
              <a:latin typeface="MS PGothic"/>
              <a:cs typeface="MS PGothic"/>
            </a:endParaRPr>
          </a:p>
          <a:p>
            <a:pPr marL="1962150" marR="2646045">
              <a:lnSpc>
                <a:spcPts val="1380"/>
              </a:lnSpc>
              <a:tabLst>
                <a:tab pos="2087245" algn="l"/>
              </a:tabLst>
            </a:pPr>
            <a:r>
              <a:rPr lang="ja-JP" altLang="en-US" sz="1400" spc="-70" dirty="0" smtClean="0">
                <a:solidFill>
                  <a:srgbClr val="231F20"/>
                </a:solidFill>
                <a:latin typeface="MS PGothic"/>
                <a:cs typeface="MS PGothic"/>
              </a:rPr>
              <a:t>　</a:t>
            </a:r>
            <a:r>
              <a:rPr sz="1400" spc="-70" dirty="0" err="1" smtClean="0">
                <a:solidFill>
                  <a:srgbClr val="231F20"/>
                </a:solidFill>
                <a:latin typeface="MS PGothic"/>
                <a:cs typeface="MS PGothic"/>
              </a:rPr>
              <a:t>東京都豊</a:t>
            </a:r>
            <a:r>
              <a:rPr sz="1400" dirty="0" err="1" smtClean="0">
                <a:solidFill>
                  <a:srgbClr val="231F20"/>
                </a:solidFill>
                <a:latin typeface="MS PGothic"/>
                <a:cs typeface="MS PGothic"/>
              </a:rPr>
              <a:t>洲</a:t>
            </a:r>
            <a:r>
              <a:rPr sz="1400" spc="-155" dirty="0" smtClean="0">
                <a:solidFill>
                  <a:srgbClr val="231F20"/>
                </a:solidFill>
                <a:latin typeface="MS PGothic"/>
                <a:cs typeface="MS PGothic"/>
              </a:rPr>
              <a:t> </a:t>
            </a:r>
            <a:r>
              <a:rPr sz="1400" spc="-70" dirty="0">
                <a:solidFill>
                  <a:srgbClr val="231F20"/>
                </a:solidFill>
                <a:latin typeface="MS PGothic"/>
                <a:cs typeface="MS PGothic"/>
              </a:rPr>
              <a:t>3-2-3</a:t>
            </a:r>
            <a:endParaRPr sz="1400" dirty="0">
              <a:latin typeface="MS PGothic"/>
              <a:cs typeface="MS PGothic"/>
            </a:endParaRPr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0740" y="2562812"/>
            <a:ext cx="3347357" cy="645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1911" y="4035654"/>
            <a:ext cx="3566185" cy="17265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5485" y="6001060"/>
            <a:ext cx="2700000" cy="4775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0" name="object 556"/>
          <p:cNvSpPr txBox="1"/>
          <p:nvPr/>
        </p:nvSpPr>
        <p:spPr>
          <a:xfrm>
            <a:off x="1852055" y="3208337"/>
            <a:ext cx="4250055" cy="7264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4600" spc="-235" dirty="0">
                <a:solidFill>
                  <a:srgbClr val="006738"/>
                </a:solidFill>
                <a:latin typeface="MS PGothic"/>
                <a:cs typeface="MS PGothic"/>
              </a:rPr>
              <a:t>アスクル不動産が</a:t>
            </a:r>
            <a:endParaRPr sz="4600" dirty="0">
              <a:latin typeface="MS PGothic"/>
              <a:cs typeface="MS PGothic"/>
            </a:endParaRPr>
          </a:p>
        </p:txBody>
      </p:sp>
      <p:sp>
        <p:nvSpPr>
          <p:cNvPr id="72" name="object 547"/>
          <p:cNvSpPr/>
          <p:nvPr/>
        </p:nvSpPr>
        <p:spPr>
          <a:xfrm>
            <a:off x="1775243" y="1375944"/>
            <a:ext cx="983615" cy="983615"/>
          </a:xfrm>
          <a:custGeom>
            <a:avLst/>
            <a:gdLst/>
            <a:ahLst/>
            <a:cxnLst/>
            <a:rect l="l" t="t" r="r" b="b"/>
            <a:pathLst>
              <a:path w="983614" h="983614">
                <a:moveTo>
                  <a:pt x="491515" y="0"/>
                </a:moveTo>
                <a:lnTo>
                  <a:pt x="444178" y="2250"/>
                </a:lnTo>
                <a:lnTo>
                  <a:pt x="398114" y="8863"/>
                </a:lnTo>
                <a:lnTo>
                  <a:pt x="353529" y="19632"/>
                </a:lnTo>
                <a:lnTo>
                  <a:pt x="310630" y="34353"/>
                </a:lnTo>
                <a:lnTo>
                  <a:pt x="269621" y="52819"/>
                </a:lnTo>
                <a:lnTo>
                  <a:pt x="230710" y="74823"/>
                </a:lnTo>
                <a:lnTo>
                  <a:pt x="194102" y="100160"/>
                </a:lnTo>
                <a:lnTo>
                  <a:pt x="160003" y="128625"/>
                </a:lnTo>
                <a:lnTo>
                  <a:pt x="128619" y="160010"/>
                </a:lnTo>
                <a:lnTo>
                  <a:pt x="100156" y="194110"/>
                </a:lnTo>
                <a:lnTo>
                  <a:pt x="74819" y="230719"/>
                </a:lnTo>
                <a:lnTo>
                  <a:pt x="52816" y="269632"/>
                </a:lnTo>
                <a:lnTo>
                  <a:pt x="34351" y="310641"/>
                </a:lnTo>
                <a:lnTo>
                  <a:pt x="19631" y="353541"/>
                </a:lnTo>
                <a:lnTo>
                  <a:pt x="8862" y="398126"/>
                </a:lnTo>
                <a:lnTo>
                  <a:pt x="2249" y="444190"/>
                </a:lnTo>
                <a:lnTo>
                  <a:pt x="0" y="491528"/>
                </a:lnTo>
                <a:lnTo>
                  <a:pt x="2249" y="538865"/>
                </a:lnTo>
                <a:lnTo>
                  <a:pt x="8862" y="584929"/>
                </a:lnTo>
                <a:lnTo>
                  <a:pt x="19631" y="629514"/>
                </a:lnTo>
                <a:lnTo>
                  <a:pt x="34351" y="672414"/>
                </a:lnTo>
                <a:lnTo>
                  <a:pt x="52816" y="713424"/>
                </a:lnTo>
                <a:lnTo>
                  <a:pt x="74819" y="752336"/>
                </a:lnTo>
                <a:lnTo>
                  <a:pt x="100156" y="788945"/>
                </a:lnTo>
                <a:lnTo>
                  <a:pt x="128619" y="823045"/>
                </a:lnTo>
                <a:lnTo>
                  <a:pt x="160003" y="854430"/>
                </a:lnTo>
                <a:lnTo>
                  <a:pt x="194102" y="882895"/>
                </a:lnTo>
                <a:lnTo>
                  <a:pt x="230710" y="908232"/>
                </a:lnTo>
                <a:lnTo>
                  <a:pt x="269621" y="930237"/>
                </a:lnTo>
                <a:lnTo>
                  <a:pt x="310630" y="948702"/>
                </a:lnTo>
                <a:lnTo>
                  <a:pt x="353529" y="963423"/>
                </a:lnTo>
                <a:lnTo>
                  <a:pt x="398114" y="974193"/>
                </a:lnTo>
                <a:lnTo>
                  <a:pt x="444178" y="980806"/>
                </a:lnTo>
                <a:lnTo>
                  <a:pt x="491515" y="983056"/>
                </a:lnTo>
                <a:lnTo>
                  <a:pt x="538852" y="980806"/>
                </a:lnTo>
                <a:lnTo>
                  <a:pt x="584916" y="974193"/>
                </a:lnTo>
                <a:lnTo>
                  <a:pt x="629502" y="963423"/>
                </a:lnTo>
                <a:lnTo>
                  <a:pt x="672402" y="948702"/>
                </a:lnTo>
                <a:lnTo>
                  <a:pt x="713411" y="930237"/>
                </a:lnTo>
                <a:lnTo>
                  <a:pt x="752323" y="908232"/>
                </a:lnTo>
                <a:lnTo>
                  <a:pt x="788932" y="882895"/>
                </a:lnTo>
                <a:lnTo>
                  <a:pt x="823033" y="854430"/>
                </a:lnTo>
                <a:lnTo>
                  <a:pt x="854418" y="823045"/>
                </a:lnTo>
                <a:lnTo>
                  <a:pt x="882882" y="788945"/>
                </a:lnTo>
                <a:lnTo>
                  <a:pt x="908219" y="752336"/>
                </a:lnTo>
                <a:lnTo>
                  <a:pt x="930224" y="713424"/>
                </a:lnTo>
                <a:lnTo>
                  <a:pt x="948690" y="672414"/>
                </a:lnTo>
                <a:lnTo>
                  <a:pt x="963410" y="629514"/>
                </a:lnTo>
                <a:lnTo>
                  <a:pt x="974180" y="584929"/>
                </a:lnTo>
                <a:lnTo>
                  <a:pt x="980793" y="538865"/>
                </a:lnTo>
                <a:lnTo>
                  <a:pt x="983043" y="491528"/>
                </a:lnTo>
                <a:lnTo>
                  <a:pt x="980793" y="444190"/>
                </a:lnTo>
                <a:lnTo>
                  <a:pt x="974180" y="398126"/>
                </a:lnTo>
                <a:lnTo>
                  <a:pt x="963410" y="353541"/>
                </a:lnTo>
                <a:lnTo>
                  <a:pt x="948690" y="310641"/>
                </a:lnTo>
                <a:lnTo>
                  <a:pt x="930224" y="269632"/>
                </a:lnTo>
                <a:lnTo>
                  <a:pt x="908219" y="230719"/>
                </a:lnTo>
                <a:lnTo>
                  <a:pt x="882882" y="194110"/>
                </a:lnTo>
                <a:lnTo>
                  <a:pt x="854418" y="160010"/>
                </a:lnTo>
                <a:lnTo>
                  <a:pt x="823033" y="128625"/>
                </a:lnTo>
                <a:lnTo>
                  <a:pt x="788932" y="100160"/>
                </a:lnTo>
                <a:lnTo>
                  <a:pt x="752323" y="74823"/>
                </a:lnTo>
                <a:lnTo>
                  <a:pt x="713411" y="52819"/>
                </a:lnTo>
                <a:lnTo>
                  <a:pt x="672402" y="34353"/>
                </a:lnTo>
                <a:lnTo>
                  <a:pt x="629502" y="19632"/>
                </a:lnTo>
                <a:lnTo>
                  <a:pt x="584916" y="8863"/>
                </a:lnTo>
                <a:lnTo>
                  <a:pt x="538852" y="2250"/>
                </a:lnTo>
                <a:lnTo>
                  <a:pt x="491515" y="0"/>
                </a:lnTo>
                <a:close/>
              </a:path>
            </a:pathLst>
          </a:custGeom>
          <a:solidFill>
            <a:srgbClr val="FFFFFF"/>
          </a:solidFill>
          <a:ln w="38100">
            <a:solidFill>
              <a:srgbClr val="ED1C2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3" name="object 547"/>
          <p:cNvSpPr/>
          <p:nvPr/>
        </p:nvSpPr>
        <p:spPr>
          <a:xfrm>
            <a:off x="2908046" y="1375943"/>
            <a:ext cx="983615" cy="983615"/>
          </a:xfrm>
          <a:custGeom>
            <a:avLst/>
            <a:gdLst/>
            <a:ahLst/>
            <a:cxnLst/>
            <a:rect l="l" t="t" r="r" b="b"/>
            <a:pathLst>
              <a:path w="983614" h="983614">
                <a:moveTo>
                  <a:pt x="491515" y="0"/>
                </a:moveTo>
                <a:lnTo>
                  <a:pt x="444178" y="2250"/>
                </a:lnTo>
                <a:lnTo>
                  <a:pt x="398114" y="8863"/>
                </a:lnTo>
                <a:lnTo>
                  <a:pt x="353529" y="19632"/>
                </a:lnTo>
                <a:lnTo>
                  <a:pt x="310630" y="34353"/>
                </a:lnTo>
                <a:lnTo>
                  <a:pt x="269621" y="52819"/>
                </a:lnTo>
                <a:lnTo>
                  <a:pt x="230710" y="74823"/>
                </a:lnTo>
                <a:lnTo>
                  <a:pt x="194102" y="100160"/>
                </a:lnTo>
                <a:lnTo>
                  <a:pt x="160003" y="128625"/>
                </a:lnTo>
                <a:lnTo>
                  <a:pt x="128619" y="160010"/>
                </a:lnTo>
                <a:lnTo>
                  <a:pt x="100156" y="194110"/>
                </a:lnTo>
                <a:lnTo>
                  <a:pt x="74819" y="230719"/>
                </a:lnTo>
                <a:lnTo>
                  <a:pt x="52816" y="269632"/>
                </a:lnTo>
                <a:lnTo>
                  <a:pt x="34351" y="310641"/>
                </a:lnTo>
                <a:lnTo>
                  <a:pt x="19631" y="353541"/>
                </a:lnTo>
                <a:lnTo>
                  <a:pt x="8862" y="398126"/>
                </a:lnTo>
                <a:lnTo>
                  <a:pt x="2249" y="444190"/>
                </a:lnTo>
                <a:lnTo>
                  <a:pt x="0" y="491528"/>
                </a:lnTo>
                <a:lnTo>
                  <a:pt x="2249" y="538865"/>
                </a:lnTo>
                <a:lnTo>
                  <a:pt x="8862" y="584929"/>
                </a:lnTo>
                <a:lnTo>
                  <a:pt x="19631" y="629514"/>
                </a:lnTo>
                <a:lnTo>
                  <a:pt x="34351" y="672414"/>
                </a:lnTo>
                <a:lnTo>
                  <a:pt x="52816" y="713424"/>
                </a:lnTo>
                <a:lnTo>
                  <a:pt x="74819" y="752336"/>
                </a:lnTo>
                <a:lnTo>
                  <a:pt x="100156" y="788945"/>
                </a:lnTo>
                <a:lnTo>
                  <a:pt x="128619" y="823045"/>
                </a:lnTo>
                <a:lnTo>
                  <a:pt x="160003" y="854430"/>
                </a:lnTo>
                <a:lnTo>
                  <a:pt x="194102" y="882895"/>
                </a:lnTo>
                <a:lnTo>
                  <a:pt x="230710" y="908232"/>
                </a:lnTo>
                <a:lnTo>
                  <a:pt x="269621" y="930237"/>
                </a:lnTo>
                <a:lnTo>
                  <a:pt x="310630" y="948702"/>
                </a:lnTo>
                <a:lnTo>
                  <a:pt x="353529" y="963423"/>
                </a:lnTo>
                <a:lnTo>
                  <a:pt x="398114" y="974193"/>
                </a:lnTo>
                <a:lnTo>
                  <a:pt x="444178" y="980806"/>
                </a:lnTo>
                <a:lnTo>
                  <a:pt x="491515" y="983056"/>
                </a:lnTo>
                <a:lnTo>
                  <a:pt x="538852" y="980806"/>
                </a:lnTo>
                <a:lnTo>
                  <a:pt x="584916" y="974193"/>
                </a:lnTo>
                <a:lnTo>
                  <a:pt x="629502" y="963423"/>
                </a:lnTo>
                <a:lnTo>
                  <a:pt x="672402" y="948702"/>
                </a:lnTo>
                <a:lnTo>
                  <a:pt x="713411" y="930237"/>
                </a:lnTo>
                <a:lnTo>
                  <a:pt x="752323" y="908232"/>
                </a:lnTo>
                <a:lnTo>
                  <a:pt x="788932" y="882895"/>
                </a:lnTo>
                <a:lnTo>
                  <a:pt x="823033" y="854430"/>
                </a:lnTo>
                <a:lnTo>
                  <a:pt x="854418" y="823045"/>
                </a:lnTo>
                <a:lnTo>
                  <a:pt x="882882" y="788945"/>
                </a:lnTo>
                <a:lnTo>
                  <a:pt x="908219" y="752336"/>
                </a:lnTo>
                <a:lnTo>
                  <a:pt x="930224" y="713424"/>
                </a:lnTo>
                <a:lnTo>
                  <a:pt x="948690" y="672414"/>
                </a:lnTo>
                <a:lnTo>
                  <a:pt x="963410" y="629514"/>
                </a:lnTo>
                <a:lnTo>
                  <a:pt x="974180" y="584929"/>
                </a:lnTo>
                <a:lnTo>
                  <a:pt x="980793" y="538865"/>
                </a:lnTo>
                <a:lnTo>
                  <a:pt x="983043" y="491528"/>
                </a:lnTo>
                <a:lnTo>
                  <a:pt x="980793" y="444190"/>
                </a:lnTo>
                <a:lnTo>
                  <a:pt x="974180" y="398126"/>
                </a:lnTo>
                <a:lnTo>
                  <a:pt x="963410" y="353541"/>
                </a:lnTo>
                <a:lnTo>
                  <a:pt x="948690" y="310641"/>
                </a:lnTo>
                <a:lnTo>
                  <a:pt x="930224" y="269632"/>
                </a:lnTo>
                <a:lnTo>
                  <a:pt x="908219" y="230719"/>
                </a:lnTo>
                <a:lnTo>
                  <a:pt x="882882" y="194110"/>
                </a:lnTo>
                <a:lnTo>
                  <a:pt x="854418" y="160010"/>
                </a:lnTo>
                <a:lnTo>
                  <a:pt x="823033" y="128625"/>
                </a:lnTo>
                <a:lnTo>
                  <a:pt x="788932" y="100160"/>
                </a:lnTo>
                <a:lnTo>
                  <a:pt x="752323" y="74823"/>
                </a:lnTo>
                <a:lnTo>
                  <a:pt x="713411" y="52819"/>
                </a:lnTo>
                <a:lnTo>
                  <a:pt x="672402" y="34353"/>
                </a:lnTo>
                <a:lnTo>
                  <a:pt x="629502" y="19632"/>
                </a:lnTo>
                <a:lnTo>
                  <a:pt x="584916" y="8863"/>
                </a:lnTo>
                <a:lnTo>
                  <a:pt x="538852" y="2250"/>
                </a:lnTo>
                <a:lnTo>
                  <a:pt x="491515" y="0"/>
                </a:lnTo>
                <a:close/>
              </a:path>
            </a:pathLst>
          </a:custGeom>
          <a:solidFill>
            <a:srgbClr val="FFFFFF"/>
          </a:solidFill>
          <a:ln w="38100">
            <a:solidFill>
              <a:srgbClr val="ED1C2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4" name="object 547"/>
          <p:cNvSpPr/>
          <p:nvPr/>
        </p:nvSpPr>
        <p:spPr>
          <a:xfrm>
            <a:off x="3980808" y="1375943"/>
            <a:ext cx="983615" cy="983615"/>
          </a:xfrm>
          <a:custGeom>
            <a:avLst/>
            <a:gdLst/>
            <a:ahLst/>
            <a:cxnLst/>
            <a:rect l="l" t="t" r="r" b="b"/>
            <a:pathLst>
              <a:path w="983614" h="983614">
                <a:moveTo>
                  <a:pt x="491515" y="0"/>
                </a:moveTo>
                <a:lnTo>
                  <a:pt x="444178" y="2250"/>
                </a:lnTo>
                <a:lnTo>
                  <a:pt x="398114" y="8863"/>
                </a:lnTo>
                <a:lnTo>
                  <a:pt x="353529" y="19632"/>
                </a:lnTo>
                <a:lnTo>
                  <a:pt x="310630" y="34353"/>
                </a:lnTo>
                <a:lnTo>
                  <a:pt x="269621" y="52819"/>
                </a:lnTo>
                <a:lnTo>
                  <a:pt x="230710" y="74823"/>
                </a:lnTo>
                <a:lnTo>
                  <a:pt x="194102" y="100160"/>
                </a:lnTo>
                <a:lnTo>
                  <a:pt x="160003" y="128625"/>
                </a:lnTo>
                <a:lnTo>
                  <a:pt x="128619" y="160010"/>
                </a:lnTo>
                <a:lnTo>
                  <a:pt x="100156" y="194110"/>
                </a:lnTo>
                <a:lnTo>
                  <a:pt x="74819" y="230719"/>
                </a:lnTo>
                <a:lnTo>
                  <a:pt x="52816" y="269632"/>
                </a:lnTo>
                <a:lnTo>
                  <a:pt x="34351" y="310641"/>
                </a:lnTo>
                <a:lnTo>
                  <a:pt x="19631" y="353541"/>
                </a:lnTo>
                <a:lnTo>
                  <a:pt x="8862" y="398126"/>
                </a:lnTo>
                <a:lnTo>
                  <a:pt x="2249" y="444190"/>
                </a:lnTo>
                <a:lnTo>
                  <a:pt x="0" y="491528"/>
                </a:lnTo>
                <a:lnTo>
                  <a:pt x="2249" y="538865"/>
                </a:lnTo>
                <a:lnTo>
                  <a:pt x="8862" y="584929"/>
                </a:lnTo>
                <a:lnTo>
                  <a:pt x="19631" y="629514"/>
                </a:lnTo>
                <a:lnTo>
                  <a:pt x="34351" y="672414"/>
                </a:lnTo>
                <a:lnTo>
                  <a:pt x="52816" y="713424"/>
                </a:lnTo>
                <a:lnTo>
                  <a:pt x="74819" y="752336"/>
                </a:lnTo>
                <a:lnTo>
                  <a:pt x="100156" y="788945"/>
                </a:lnTo>
                <a:lnTo>
                  <a:pt x="128619" y="823045"/>
                </a:lnTo>
                <a:lnTo>
                  <a:pt x="160003" y="854430"/>
                </a:lnTo>
                <a:lnTo>
                  <a:pt x="194102" y="882895"/>
                </a:lnTo>
                <a:lnTo>
                  <a:pt x="230710" y="908232"/>
                </a:lnTo>
                <a:lnTo>
                  <a:pt x="269621" y="930237"/>
                </a:lnTo>
                <a:lnTo>
                  <a:pt x="310630" y="948702"/>
                </a:lnTo>
                <a:lnTo>
                  <a:pt x="353529" y="963423"/>
                </a:lnTo>
                <a:lnTo>
                  <a:pt x="398114" y="974193"/>
                </a:lnTo>
                <a:lnTo>
                  <a:pt x="444178" y="980806"/>
                </a:lnTo>
                <a:lnTo>
                  <a:pt x="491515" y="983056"/>
                </a:lnTo>
                <a:lnTo>
                  <a:pt x="538852" y="980806"/>
                </a:lnTo>
                <a:lnTo>
                  <a:pt x="584916" y="974193"/>
                </a:lnTo>
                <a:lnTo>
                  <a:pt x="629502" y="963423"/>
                </a:lnTo>
                <a:lnTo>
                  <a:pt x="672402" y="948702"/>
                </a:lnTo>
                <a:lnTo>
                  <a:pt x="713411" y="930237"/>
                </a:lnTo>
                <a:lnTo>
                  <a:pt x="752323" y="908232"/>
                </a:lnTo>
                <a:lnTo>
                  <a:pt x="788932" y="882895"/>
                </a:lnTo>
                <a:lnTo>
                  <a:pt x="823033" y="854430"/>
                </a:lnTo>
                <a:lnTo>
                  <a:pt x="854418" y="823045"/>
                </a:lnTo>
                <a:lnTo>
                  <a:pt x="882882" y="788945"/>
                </a:lnTo>
                <a:lnTo>
                  <a:pt x="908219" y="752336"/>
                </a:lnTo>
                <a:lnTo>
                  <a:pt x="930224" y="713424"/>
                </a:lnTo>
                <a:lnTo>
                  <a:pt x="948690" y="672414"/>
                </a:lnTo>
                <a:lnTo>
                  <a:pt x="963410" y="629514"/>
                </a:lnTo>
                <a:lnTo>
                  <a:pt x="974180" y="584929"/>
                </a:lnTo>
                <a:lnTo>
                  <a:pt x="980793" y="538865"/>
                </a:lnTo>
                <a:lnTo>
                  <a:pt x="983043" y="491528"/>
                </a:lnTo>
                <a:lnTo>
                  <a:pt x="980793" y="444190"/>
                </a:lnTo>
                <a:lnTo>
                  <a:pt x="974180" y="398126"/>
                </a:lnTo>
                <a:lnTo>
                  <a:pt x="963410" y="353541"/>
                </a:lnTo>
                <a:lnTo>
                  <a:pt x="948690" y="310641"/>
                </a:lnTo>
                <a:lnTo>
                  <a:pt x="930224" y="269632"/>
                </a:lnTo>
                <a:lnTo>
                  <a:pt x="908219" y="230719"/>
                </a:lnTo>
                <a:lnTo>
                  <a:pt x="882882" y="194110"/>
                </a:lnTo>
                <a:lnTo>
                  <a:pt x="854418" y="160010"/>
                </a:lnTo>
                <a:lnTo>
                  <a:pt x="823033" y="128625"/>
                </a:lnTo>
                <a:lnTo>
                  <a:pt x="788932" y="100160"/>
                </a:lnTo>
                <a:lnTo>
                  <a:pt x="752323" y="74823"/>
                </a:lnTo>
                <a:lnTo>
                  <a:pt x="713411" y="52819"/>
                </a:lnTo>
                <a:lnTo>
                  <a:pt x="672402" y="34353"/>
                </a:lnTo>
                <a:lnTo>
                  <a:pt x="629502" y="19632"/>
                </a:lnTo>
                <a:lnTo>
                  <a:pt x="584916" y="8863"/>
                </a:lnTo>
                <a:lnTo>
                  <a:pt x="538852" y="2250"/>
                </a:lnTo>
                <a:lnTo>
                  <a:pt x="491515" y="0"/>
                </a:lnTo>
                <a:close/>
              </a:path>
            </a:pathLst>
          </a:custGeom>
          <a:solidFill>
            <a:srgbClr val="FFFFFF"/>
          </a:solidFill>
          <a:ln w="38100">
            <a:solidFill>
              <a:srgbClr val="ED1C2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5" name="object 547"/>
          <p:cNvSpPr/>
          <p:nvPr/>
        </p:nvSpPr>
        <p:spPr>
          <a:xfrm>
            <a:off x="5091681" y="1375943"/>
            <a:ext cx="983615" cy="983615"/>
          </a:xfrm>
          <a:custGeom>
            <a:avLst/>
            <a:gdLst/>
            <a:ahLst/>
            <a:cxnLst/>
            <a:rect l="l" t="t" r="r" b="b"/>
            <a:pathLst>
              <a:path w="983614" h="983614">
                <a:moveTo>
                  <a:pt x="491515" y="0"/>
                </a:moveTo>
                <a:lnTo>
                  <a:pt x="444178" y="2250"/>
                </a:lnTo>
                <a:lnTo>
                  <a:pt x="398114" y="8863"/>
                </a:lnTo>
                <a:lnTo>
                  <a:pt x="353529" y="19632"/>
                </a:lnTo>
                <a:lnTo>
                  <a:pt x="310630" y="34353"/>
                </a:lnTo>
                <a:lnTo>
                  <a:pt x="269621" y="52819"/>
                </a:lnTo>
                <a:lnTo>
                  <a:pt x="230710" y="74823"/>
                </a:lnTo>
                <a:lnTo>
                  <a:pt x="194102" y="100160"/>
                </a:lnTo>
                <a:lnTo>
                  <a:pt x="160003" y="128625"/>
                </a:lnTo>
                <a:lnTo>
                  <a:pt x="128619" y="160010"/>
                </a:lnTo>
                <a:lnTo>
                  <a:pt x="100156" y="194110"/>
                </a:lnTo>
                <a:lnTo>
                  <a:pt x="74819" y="230719"/>
                </a:lnTo>
                <a:lnTo>
                  <a:pt x="52816" y="269632"/>
                </a:lnTo>
                <a:lnTo>
                  <a:pt x="34351" y="310641"/>
                </a:lnTo>
                <a:lnTo>
                  <a:pt x="19631" y="353541"/>
                </a:lnTo>
                <a:lnTo>
                  <a:pt x="8862" y="398126"/>
                </a:lnTo>
                <a:lnTo>
                  <a:pt x="2249" y="444190"/>
                </a:lnTo>
                <a:lnTo>
                  <a:pt x="0" y="491528"/>
                </a:lnTo>
                <a:lnTo>
                  <a:pt x="2249" y="538865"/>
                </a:lnTo>
                <a:lnTo>
                  <a:pt x="8862" y="584929"/>
                </a:lnTo>
                <a:lnTo>
                  <a:pt x="19631" y="629514"/>
                </a:lnTo>
                <a:lnTo>
                  <a:pt x="34351" y="672414"/>
                </a:lnTo>
                <a:lnTo>
                  <a:pt x="52816" y="713424"/>
                </a:lnTo>
                <a:lnTo>
                  <a:pt x="74819" y="752336"/>
                </a:lnTo>
                <a:lnTo>
                  <a:pt x="100156" y="788945"/>
                </a:lnTo>
                <a:lnTo>
                  <a:pt x="128619" y="823045"/>
                </a:lnTo>
                <a:lnTo>
                  <a:pt x="160003" y="854430"/>
                </a:lnTo>
                <a:lnTo>
                  <a:pt x="194102" y="882895"/>
                </a:lnTo>
                <a:lnTo>
                  <a:pt x="230710" y="908232"/>
                </a:lnTo>
                <a:lnTo>
                  <a:pt x="269621" y="930237"/>
                </a:lnTo>
                <a:lnTo>
                  <a:pt x="310630" y="948702"/>
                </a:lnTo>
                <a:lnTo>
                  <a:pt x="353529" y="963423"/>
                </a:lnTo>
                <a:lnTo>
                  <a:pt x="398114" y="974193"/>
                </a:lnTo>
                <a:lnTo>
                  <a:pt x="444178" y="980806"/>
                </a:lnTo>
                <a:lnTo>
                  <a:pt x="491515" y="983056"/>
                </a:lnTo>
                <a:lnTo>
                  <a:pt x="538852" y="980806"/>
                </a:lnTo>
                <a:lnTo>
                  <a:pt x="584916" y="974193"/>
                </a:lnTo>
                <a:lnTo>
                  <a:pt x="629502" y="963423"/>
                </a:lnTo>
                <a:lnTo>
                  <a:pt x="672402" y="948702"/>
                </a:lnTo>
                <a:lnTo>
                  <a:pt x="713411" y="930237"/>
                </a:lnTo>
                <a:lnTo>
                  <a:pt x="752323" y="908232"/>
                </a:lnTo>
                <a:lnTo>
                  <a:pt x="788932" y="882895"/>
                </a:lnTo>
                <a:lnTo>
                  <a:pt x="823033" y="854430"/>
                </a:lnTo>
                <a:lnTo>
                  <a:pt x="854418" y="823045"/>
                </a:lnTo>
                <a:lnTo>
                  <a:pt x="882882" y="788945"/>
                </a:lnTo>
                <a:lnTo>
                  <a:pt x="908219" y="752336"/>
                </a:lnTo>
                <a:lnTo>
                  <a:pt x="930224" y="713424"/>
                </a:lnTo>
                <a:lnTo>
                  <a:pt x="948690" y="672414"/>
                </a:lnTo>
                <a:lnTo>
                  <a:pt x="963410" y="629514"/>
                </a:lnTo>
                <a:lnTo>
                  <a:pt x="974180" y="584929"/>
                </a:lnTo>
                <a:lnTo>
                  <a:pt x="980793" y="538865"/>
                </a:lnTo>
                <a:lnTo>
                  <a:pt x="983043" y="491528"/>
                </a:lnTo>
                <a:lnTo>
                  <a:pt x="980793" y="444190"/>
                </a:lnTo>
                <a:lnTo>
                  <a:pt x="974180" y="398126"/>
                </a:lnTo>
                <a:lnTo>
                  <a:pt x="963410" y="353541"/>
                </a:lnTo>
                <a:lnTo>
                  <a:pt x="948690" y="310641"/>
                </a:lnTo>
                <a:lnTo>
                  <a:pt x="930224" y="269632"/>
                </a:lnTo>
                <a:lnTo>
                  <a:pt x="908219" y="230719"/>
                </a:lnTo>
                <a:lnTo>
                  <a:pt x="882882" y="194110"/>
                </a:lnTo>
                <a:lnTo>
                  <a:pt x="854418" y="160010"/>
                </a:lnTo>
                <a:lnTo>
                  <a:pt x="823033" y="128625"/>
                </a:lnTo>
                <a:lnTo>
                  <a:pt x="788932" y="100160"/>
                </a:lnTo>
                <a:lnTo>
                  <a:pt x="752323" y="74823"/>
                </a:lnTo>
                <a:lnTo>
                  <a:pt x="713411" y="52819"/>
                </a:lnTo>
                <a:lnTo>
                  <a:pt x="672402" y="34353"/>
                </a:lnTo>
                <a:lnTo>
                  <a:pt x="629502" y="19632"/>
                </a:lnTo>
                <a:lnTo>
                  <a:pt x="584916" y="8863"/>
                </a:lnTo>
                <a:lnTo>
                  <a:pt x="538852" y="2250"/>
                </a:lnTo>
                <a:lnTo>
                  <a:pt x="491515" y="0"/>
                </a:lnTo>
                <a:close/>
              </a:path>
            </a:pathLst>
          </a:custGeom>
          <a:solidFill>
            <a:srgbClr val="FFFFFF"/>
          </a:solidFill>
          <a:ln w="38100">
            <a:solidFill>
              <a:srgbClr val="ED1C2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6" name="object 557"/>
          <p:cNvSpPr txBox="1"/>
          <p:nvPr/>
        </p:nvSpPr>
        <p:spPr>
          <a:xfrm>
            <a:off x="954560" y="358676"/>
            <a:ext cx="6107430" cy="46735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900" dirty="0">
                <a:solidFill>
                  <a:srgbClr val="ED1C24"/>
                </a:solidFill>
                <a:latin typeface="MS PGothic"/>
                <a:cs typeface="MS PGothic"/>
              </a:rPr>
              <a:t>◯◯市</a:t>
            </a:r>
            <a:r>
              <a:rPr sz="2900" spc="-210" dirty="0">
                <a:solidFill>
                  <a:srgbClr val="ED1C24"/>
                </a:solidFill>
                <a:latin typeface="MS PGothic"/>
                <a:cs typeface="MS PGothic"/>
              </a:rPr>
              <a:t> </a:t>
            </a:r>
            <a:r>
              <a:rPr sz="2900" dirty="0">
                <a:solidFill>
                  <a:srgbClr val="ED1C24"/>
                </a:solidFill>
                <a:latin typeface="MS PGothic"/>
                <a:cs typeface="MS PGothic"/>
              </a:rPr>
              <a:t>・◯◯市</a:t>
            </a:r>
            <a:r>
              <a:rPr sz="2900" spc="-210" dirty="0">
                <a:solidFill>
                  <a:srgbClr val="ED1C24"/>
                </a:solidFill>
                <a:latin typeface="MS PGothic"/>
                <a:cs typeface="MS PGothic"/>
              </a:rPr>
              <a:t> </a:t>
            </a:r>
            <a:r>
              <a:rPr sz="2900" dirty="0">
                <a:solidFill>
                  <a:srgbClr val="ED1C24"/>
                </a:solidFill>
                <a:latin typeface="MS PGothic"/>
                <a:cs typeface="MS PGothic"/>
              </a:rPr>
              <a:t>・◯◯</a:t>
            </a:r>
            <a:r>
              <a:rPr sz="2900" spc="-5" dirty="0">
                <a:solidFill>
                  <a:srgbClr val="ED1C24"/>
                </a:solidFill>
                <a:latin typeface="MS PGothic"/>
                <a:cs typeface="MS PGothic"/>
              </a:rPr>
              <a:t>町</a:t>
            </a:r>
            <a:r>
              <a:rPr sz="2800" b="1" spc="-7" baseline="8333" dirty="0">
                <a:solidFill>
                  <a:srgbClr val="ED1C24"/>
                </a:solidFill>
                <a:latin typeface="MS PGothic"/>
                <a:cs typeface="MS PGothic"/>
              </a:rPr>
              <a:t>にお住まいの皆様へ</a:t>
            </a:r>
            <a:endParaRPr sz="2800" b="1" baseline="8333" dirty="0">
              <a:latin typeface="MS PGothic"/>
              <a:cs typeface="MS PGothic"/>
            </a:endParaRPr>
          </a:p>
        </p:txBody>
      </p:sp>
      <p:sp>
        <p:nvSpPr>
          <p:cNvPr id="77" name="object 558"/>
          <p:cNvSpPr txBox="1"/>
          <p:nvPr/>
        </p:nvSpPr>
        <p:spPr>
          <a:xfrm>
            <a:off x="1943427" y="1500749"/>
            <a:ext cx="685800" cy="764540"/>
          </a:xfrm>
          <a:prstGeom prst="rect">
            <a:avLst/>
          </a:prstGeom>
        </p:spPr>
        <p:txBody>
          <a:bodyPr vert="horz" wrap="square" lIns="0" tIns="68580" rIns="0" bIns="0" rtlCol="0">
            <a:spAutoFit/>
          </a:bodyPr>
          <a:lstStyle/>
          <a:p>
            <a:pPr marL="12700" marR="5080">
              <a:lnSpc>
                <a:spcPts val="2700"/>
              </a:lnSpc>
              <a:spcBef>
                <a:spcPts val="540"/>
              </a:spcBef>
            </a:pPr>
            <a:r>
              <a:rPr sz="2600" dirty="0">
                <a:solidFill>
                  <a:srgbClr val="ED1C24"/>
                </a:solidFill>
                <a:latin typeface="MS PGothic"/>
                <a:cs typeface="MS PGothic"/>
              </a:rPr>
              <a:t>秘密 厳守</a:t>
            </a:r>
            <a:endParaRPr sz="2600" dirty="0">
              <a:latin typeface="MS PGothic"/>
              <a:cs typeface="MS PGothic"/>
            </a:endParaRPr>
          </a:p>
        </p:txBody>
      </p:sp>
      <p:sp>
        <p:nvSpPr>
          <p:cNvPr id="78" name="object 560"/>
          <p:cNvSpPr txBox="1"/>
          <p:nvPr/>
        </p:nvSpPr>
        <p:spPr>
          <a:xfrm>
            <a:off x="2951588" y="1511635"/>
            <a:ext cx="1027466" cy="764540"/>
          </a:xfrm>
          <a:prstGeom prst="rect">
            <a:avLst/>
          </a:prstGeom>
        </p:spPr>
        <p:txBody>
          <a:bodyPr vert="horz" wrap="square" lIns="0" tIns="68580" rIns="0" bIns="0" rtlCol="0">
            <a:spAutoFit/>
          </a:bodyPr>
          <a:lstStyle/>
          <a:p>
            <a:pPr marL="103505" marR="6350" indent="-91440">
              <a:lnSpc>
                <a:spcPts val="2700"/>
              </a:lnSpc>
              <a:spcBef>
                <a:spcPts val="540"/>
              </a:spcBef>
            </a:pPr>
            <a:r>
              <a:rPr sz="2600" spc="-375" dirty="0">
                <a:solidFill>
                  <a:srgbClr val="ED1C24"/>
                </a:solidFill>
                <a:latin typeface="MS PGothic"/>
                <a:cs typeface="MS PGothic"/>
              </a:rPr>
              <a:t>手数料 </a:t>
            </a:r>
            <a:r>
              <a:rPr sz="2600" dirty="0">
                <a:solidFill>
                  <a:srgbClr val="ED1C24"/>
                </a:solidFill>
                <a:latin typeface="MS PGothic"/>
                <a:cs typeface="MS PGothic"/>
              </a:rPr>
              <a:t>無料</a:t>
            </a:r>
            <a:endParaRPr sz="2600" dirty="0">
              <a:latin typeface="MS PGothic"/>
              <a:cs typeface="MS PGothic"/>
            </a:endParaRPr>
          </a:p>
        </p:txBody>
      </p:sp>
      <p:sp>
        <p:nvSpPr>
          <p:cNvPr id="79" name="object 559"/>
          <p:cNvSpPr txBox="1"/>
          <p:nvPr/>
        </p:nvSpPr>
        <p:spPr>
          <a:xfrm>
            <a:off x="4155811" y="1486235"/>
            <a:ext cx="685800" cy="764540"/>
          </a:xfrm>
          <a:prstGeom prst="rect">
            <a:avLst/>
          </a:prstGeom>
        </p:spPr>
        <p:txBody>
          <a:bodyPr vert="horz" wrap="square" lIns="0" tIns="68580" rIns="0" bIns="0" rtlCol="0">
            <a:spAutoFit/>
          </a:bodyPr>
          <a:lstStyle/>
          <a:p>
            <a:pPr marL="12700" marR="5080">
              <a:lnSpc>
                <a:spcPts val="2700"/>
              </a:lnSpc>
              <a:spcBef>
                <a:spcPts val="540"/>
              </a:spcBef>
            </a:pPr>
            <a:r>
              <a:rPr sz="2600" spc="455" dirty="0">
                <a:solidFill>
                  <a:srgbClr val="ED1C24"/>
                </a:solidFill>
                <a:latin typeface="MS PGothic"/>
                <a:cs typeface="MS PGothic"/>
              </a:rPr>
              <a:t>高</a:t>
            </a:r>
            <a:r>
              <a:rPr sz="2600" dirty="0">
                <a:solidFill>
                  <a:srgbClr val="ED1C24"/>
                </a:solidFill>
                <a:latin typeface="MS PGothic"/>
                <a:cs typeface="MS PGothic"/>
              </a:rPr>
              <a:t>く 買取</a:t>
            </a:r>
            <a:endParaRPr sz="2600" dirty="0">
              <a:latin typeface="MS PGothic"/>
              <a:cs typeface="MS PGothic"/>
            </a:endParaRPr>
          </a:p>
        </p:txBody>
      </p:sp>
      <p:sp>
        <p:nvSpPr>
          <p:cNvPr id="80" name="object 561"/>
          <p:cNvSpPr txBox="1"/>
          <p:nvPr/>
        </p:nvSpPr>
        <p:spPr>
          <a:xfrm>
            <a:off x="5166523" y="1497121"/>
            <a:ext cx="833755" cy="764540"/>
          </a:xfrm>
          <a:prstGeom prst="rect">
            <a:avLst/>
          </a:prstGeom>
        </p:spPr>
        <p:txBody>
          <a:bodyPr vert="horz" wrap="square" lIns="0" tIns="68580" rIns="0" bIns="0" rtlCol="0">
            <a:spAutoFit/>
          </a:bodyPr>
          <a:lstStyle/>
          <a:p>
            <a:pPr marL="86360" marR="5080" indent="-74295">
              <a:lnSpc>
                <a:spcPts val="2700"/>
              </a:lnSpc>
              <a:spcBef>
                <a:spcPts val="540"/>
              </a:spcBef>
            </a:pPr>
            <a:r>
              <a:rPr sz="2600" spc="-570" dirty="0">
                <a:solidFill>
                  <a:srgbClr val="ED1C24"/>
                </a:solidFill>
                <a:latin typeface="MS PGothic"/>
                <a:cs typeface="MS PGothic"/>
              </a:rPr>
              <a:t>不用</a:t>
            </a:r>
            <a:r>
              <a:rPr sz="2600" spc="-204" dirty="0">
                <a:solidFill>
                  <a:srgbClr val="ED1C24"/>
                </a:solidFill>
                <a:latin typeface="MS PGothic"/>
                <a:cs typeface="MS PGothic"/>
              </a:rPr>
              <a:t>品 </a:t>
            </a:r>
            <a:r>
              <a:rPr sz="2600" dirty="0">
                <a:solidFill>
                  <a:srgbClr val="ED1C24"/>
                </a:solidFill>
                <a:latin typeface="MS PGothic"/>
                <a:cs typeface="MS PGothic"/>
              </a:rPr>
              <a:t>処分</a:t>
            </a:r>
            <a:endParaRPr sz="2600" dirty="0">
              <a:latin typeface="MS PGothic"/>
              <a:cs typeface="MS PGothic"/>
            </a:endParaRPr>
          </a:p>
        </p:txBody>
      </p:sp>
      <p:pic>
        <p:nvPicPr>
          <p:cNvPr id="82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0223" y="9947666"/>
            <a:ext cx="468000" cy="3091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8" name="正方形/長方形 27"/>
          <p:cNvSpPr/>
          <p:nvPr/>
        </p:nvSpPr>
        <p:spPr>
          <a:xfrm>
            <a:off x="4917600" y="9183600"/>
            <a:ext cx="2289600" cy="1404000"/>
          </a:xfrm>
          <a:prstGeom prst="rect">
            <a:avLst/>
          </a:prstGeom>
          <a:solidFill>
            <a:srgbClr val="C9CA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ja-JP"/>
            </a:defPPr>
            <a:lvl1pPr marL="0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09504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19007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528511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38015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47518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057022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566526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076029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ja-JP" altLang="en-US" sz="1200" dirty="0">
                <a:solidFill>
                  <a:schemeClr val="tx1"/>
                </a:solidFill>
              </a:rPr>
              <a:t>地図</a:t>
            </a:r>
            <a:r>
              <a:rPr lang="ja-JP" altLang="en-US" sz="1200" dirty="0" smtClean="0">
                <a:solidFill>
                  <a:schemeClr val="tx1"/>
                </a:solidFill>
              </a:rPr>
              <a:t>が</a:t>
            </a:r>
            <a:r>
              <a:rPr lang="ja-JP" altLang="en-US" sz="1200" dirty="0">
                <a:solidFill>
                  <a:schemeClr val="tx1"/>
                </a:solidFill>
              </a:rPr>
              <a:t>入</a:t>
            </a:r>
            <a:r>
              <a:rPr lang="ja-JP" altLang="en-US" sz="1200" dirty="0" smtClean="0">
                <a:solidFill>
                  <a:schemeClr val="tx1"/>
                </a:solidFill>
              </a:rPr>
              <a:t>ります</a:t>
            </a:r>
            <a:endParaRPr kumimoji="1" lang="ja-JP" altLang="en-US" sz="1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0439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デザインの設定">
  <a:themeElements>
    <a:clrScheme name="スカイ">
      <a:dk1>
        <a:sysClr val="windowText" lastClr="000000"/>
      </a:dk1>
      <a:lt1>
        <a:sysClr val="window" lastClr="FFFFFF"/>
      </a:lt1>
      <a:dk2>
        <a:srgbClr val="1782BF"/>
      </a:dk2>
      <a:lt2>
        <a:srgbClr val="62BCE9"/>
      </a:lt2>
      <a:accent1>
        <a:srgbClr val="073779"/>
      </a:accent1>
      <a:accent2>
        <a:srgbClr val="8FD9FB"/>
      </a:accent2>
      <a:accent3>
        <a:srgbClr val="FFCC00"/>
      </a:accent3>
      <a:accent4>
        <a:srgbClr val="EB6615"/>
      </a:accent4>
      <a:accent5>
        <a:srgbClr val="C76402"/>
      </a:accent5>
      <a:accent6>
        <a:srgbClr val="B523B4"/>
      </a:accent6>
      <a:hlink>
        <a:srgbClr val="FFDE26"/>
      </a:hlink>
      <a:folHlink>
        <a:srgbClr val="DEBE00"/>
      </a:folHlink>
    </a:clrScheme>
    <a:fontScheme name="インスピレーション">
      <a:majorFont>
        <a:latin typeface="News Gothic MT"/>
        <a:ea typeface=""/>
        <a:cs typeface=""/>
        <a:font script="Jpan" typeface="メイリオ"/>
        <a:font script="Hans" typeface="宋体"/>
        <a:font script="Hant" typeface="新細明體"/>
      </a:majorFont>
      <a:minorFont>
        <a:latin typeface="News Gothic MT"/>
        <a:ea typeface=""/>
        <a:cs typeface=""/>
        <a:font script="Jpan" typeface="メイリオ"/>
        <a:font script="Hans" typeface="宋体"/>
        <a:font script="Hant" typeface="新細明體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178</Words>
  <Application>Microsoft Office PowerPoint</Application>
  <PresentationFormat>ユーザー設定</PresentationFormat>
  <Paragraphs>32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1" baseType="lpstr">
      <vt:lpstr>HG丸ｺﾞｼｯｸM-PRO</vt:lpstr>
      <vt:lpstr>MS PGothic</vt:lpstr>
      <vt:lpstr>MS PGothic</vt:lpstr>
      <vt:lpstr>MS UI Gothic</vt:lpstr>
      <vt:lpstr>News Gothic MT</vt:lpstr>
      <vt:lpstr>メイリオ</vt:lpstr>
      <vt:lpstr>Arial</vt:lpstr>
      <vt:lpstr>Calibri</vt:lpstr>
      <vt:lpstr>デザインの設定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2017-01-20T02:56:24Z</dcterms:created>
  <dcterms:modified xsi:type="dcterms:W3CDTF">2018-04-20T01:39:22Z</dcterms:modified>
</cp:coreProperties>
</file>