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7ECEF4"/>
    <a:srgbClr val="F65C9E"/>
    <a:srgbClr val="EB6BA4"/>
    <a:srgbClr val="E6E6E6"/>
    <a:srgbClr val="ED145B"/>
    <a:srgbClr val="4CDDCD"/>
    <a:srgbClr val="585097"/>
    <a:srgbClr val="C92D5B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179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52000"/>
            <a:ext cx="7371001" cy="1039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576000"/>
            <a:ext cx="6590026" cy="96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0" y="508243"/>
            <a:ext cx="3370838" cy="295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7311549"/>
            <a:ext cx="6732223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bject 5"/>
          <p:cNvSpPr txBox="1"/>
          <p:nvPr/>
        </p:nvSpPr>
        <p:spPr>
          <a:xfrm rot="21060000">
            <a:off x="847800" y="8429553"/>
            <a:ext cx="236124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洗濯自動乾燥機のご利用が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32" name="object 18"/>
          <p:cNvSpPr txBox="1"/>
          <p:nvPr/>
        </p:nvSpPr>
        <p:spPr>
          <a:xfrm rot="21000000">
            <a:off x="994836" y="8593233"/>
            <a:ext cx="2723380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400" spc="-235" dirty="0">
                <a:solidFill>
                  <a:srgbClr val="FFF459"/>
                </a:solidFill>
                <a:latin typeface="MS PGothic"/>
                <a:cs typeface="MS PGothic"/>
              </a:rPr>
              <a:t>１</a:t>
            </a:r>
            <a:r>
              <a:rPr sz="4400" spc="-235" dirty="0" smtClean="0">
                <a:solidFill>
                  <a:srgbClr val="FFF459"/>
                </a:solidFill>
                <a:latin typeface="MS PGothic"/>
                <a:cs typeface="MS PGothic"/>
              </a:rPr>
              <a:t>回無</a:t>
            </a:r>
            <a:r>
              <a:rPr sz="44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料</a:t>
            </a:r>
            <a:r>
              <a:rPr lang="en-US" altLang="ja-JP" sz="44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400" dirty="0">
              <a:latin typeface="MS PGothic"/>
              <a:cs typeface="MS PGothic"/>
            </a:endParaRPr>
          </a:p>
        </p:txBody>
      </p:sp>
      <p:sp>
        <p:nvSpPr>
          <p:cNvPr id="33" name="object 19"/>
          <p:cNvSpPr txBox="1"/>
          <p:nvPr/>
        </p:nvSpPr>
        <p:spPr>
          <a:xfrm rot="21000000">
            <a:off x="961935" y="9261953"/>
            <a:ext cx="241887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このチラシをご持参の方に洗濯自動乾燥機の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34" name="object 20"/>
          <p:cNvSpPr txBox="1"/>
          <p:nvPr/>
        </p:nvSpPr>
        <p:spPr>
          <a:xfrm rot="21000000">
            <a:off x="990817" y="9431363"/>
            <a:ext cx="23015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利用を１回に限り無料で</a:t>
            </a: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利用できます。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35" name="object 6"/>
          <p:cNvSpPr txBox="1"/>
          <p:nvPr/>
        </p:nvSpPr>
        <p:spPr>
          <a:xfrm rot="21060000">
            <a:off x="1441702" y="9622408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36" name="object 7"/>
          <p:cNvSpPr txBox="1"/>
          <p:nvPr/>
        </p:nvSpPr>
        <p:spPr>
          <a:xfrm rot="21060000">
            <a:off x="1495843" y="9829046"/>
            <a:ext cx="169178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7" baseline="2222" dirty="0">
                <a:solidFill>
                  <a:srgbClr val="FFFFFF"/>
                </a:solidFill>
                <a:latin typeface="MS PGothic"/>
                <a:cs typeface="MS PGothic"/>
              </a:rPr>
              <a:t>19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 dirty="0">
              <a:latin typeface="MS PGothic"/>
              <a:cs typeface="MS PGothic"/>
            </a:endParaRPr>
          </a:p>
        </p:txBody>
      </p:sp>
      <p:sp>
        <p:nvSpPr>
          <p:cNvPr id="37" name="object 8"/>
          <p:cNvSpPr txBox="1">
            <a:spLocks noChangeAspect="1"/>
          </p:cNvSpPr>
          <p:nvPr/>
        </p:nvSpPr>
        <p:spPr>
          <a:xfrm rot="21060000">
            <a:off x="4977456" y="7677675"/>
            <a:ext cx="114745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今なら全機種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38" name="object 9"/>
          <p:cNvSpPr txBox="1">
            <a:spLocks noChangeAspect="1"/>
          </p:cNvSpPr>
          <p:nvPr/>
        </p:nvSpPr>
        <p:spPr>
          <a:xfrm rot="21060000">
            <a:off x="5041614" y="8911622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39" name="object 10"/>
          <p:cNvSpPr txBox="1">
            <a:spLocks noChangeAspect="1"/>
          </p:cNvSpPr>
          <p:nvPr/>
        </p:nvSpPr>
        <p:spPr>
          <a:xfrm rot="21060000">
            <a:off x="5009438" y="9143290"/>
            <a:ext cx="172149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0" baseline="2222" dirty="0">
                <a:solidFill>
                  <a:srgbClr val="FFFFFF"/>
                </a:solidFill>
                <a:latin typeface="MS PGothic"/>
                <a:cs typeface="MS PGothic"/>
              </a:rPr>
              <a:t>２4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 dirty="0">
              <a:latin typeface="MS PGothic"/>
              <a:cs typeface="MS PGothic"/>
            </a:endParaRPr>
          </a:p>
        </p:txBody>
      </p:sp>
      <p:sp>
        <p:nvSpPr>
          <p:cNvPr id="40" name="object 11"/>
          <p:cNvSpPr txBox="1">
            <a:spLocks noChangeAspect="1"/>
          </p:cNvSpPr>
          <p:nvPr/>
        </p:nvSpPr>
        <p:spPr>
          <a:xfrm rot="21000000">
            <a:off x="4304994" y="7811470"/>
            <a:ext cx="3423475" cy="6104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000" kern="1000" spc="-650" dirty="0" err="1" smtClean="0">
                <a:solidFill>
                  <a:srgbClr val="FFF459"/>
                </a:solidFill>
                <a:latin typeface="MS PGothic"/>
                <a:cs typeface="MS PGothic"/>
              </a:rPr>
              <a:t>半額サービス</a:t>
            </a:r>
            <a:r>
              <a:rPr lang="ja-JP" altLang="en-US" sz="4000" kern="1000" spc="-650" dirty="0">
                <a:solidFill>
                  <a:srgbClr val="FFF459"/>
                </a:solidFill>
                <a:latin typeface="MS PGothic"/>
                <a:cs typeface="MS PGothic"/>
              </a:rPr>
              <a:t> </a:t>
            </a:r>
            <a:r>
              <a:rPr lang="en-US" altLang="ja-JP" sz="4000" kern="1000" spc="-65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000" kern="1000" spc="-650" dirty="0">
              <a:latin typeface="MS PGothic"/>
              <a:cs typeface="MS PGothic"/>
            </a:endParaRPr>
          </a:p>
        </p:txBody>
      </p:sp>
      <p:sp>
        <p:nvSpPr>
          <p:cNvPr id="41" name="object 12"/>
          <p:cNvSpPr txBox="1"/>
          <p:nvPr/>
        </p:nvSpPr>
        <p:spPr>
          <a:xfrm rot="21000000">
            <a:off x="4556443" y="8534385"/>
            <a:ext cx="2428388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このチラシをご持参の方にオープン記念として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42" name="object 13"/>
          <p:cNvSpPr txBox="1">
            <a:spLocks noChangeAspect="1"/>
          </p:cNvSpPr>
          <p:nvPr/>
        </p:nvSpPr>
        <p:spPr>
          <a:xfrm rot="21000000">
            <a:off x="4587306" y="8729345"/>
            <a:ext cx="2017584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１５日から２週間</a:t>
            </a:r>
            <a:r>
              <a:rPr sz="1000" spc="-210" dirty="0">
                <a:solidFill>
                  <a:srgbClr val="FFFFFF"/>
                </a:solidFill>
                <a:latin typeface="MS PGothic"/>
                <a:cs typeface="MS PGothic"/>
              </a:rPr>
              <a:t>、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通常料金の半額に。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43" name="object 17"/>
          <p:cNvSpPr txBox="1"/>
          <p:nvPr/>
        </p:nvSpPr>
        <p:spPr>
          <a:xfrm rot="21000000">
            <a:off x="1347005" y="6597327"/>
            <a:ext cx="2894406" cy="1372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4・</a:t>
            </a:r>
            <a:r>
              <a:rPr lang="en-US" altLang="ja-JP"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1</a:t>
            </a: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5</a:t>
            </a:r>
            <a:endParaRPr sz="10700" spc="-500" dirty="0">
              <a:latin typeface="MS PGothic"/>
              <a:cs typeface="MS PGothic"/>
            </a:endParaRPr>
          </a:p>
        </p:txBody>
      </p:sp>
      <p:sp>
        <p:nvSpPr>
          <p:cNvPr id="44" name="object 21"/>
          <p:cNvSpPr txBox="1"/>
          <p:nvPr/>
        </p:nvSpPr>
        <p:spPr>
          <a:xfrm rot="4740000">
            <a:off x="3542260" y="6829469"/>
            <a:ext cx="1197383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sz="6750" baseline="1234" dirty="0">
                <a:solidFill>
                  <a:srgbClr val="231F20"/>
                </a:solidFill>
                <a:latin typeface="MS PGothic"/>
                <a:cs typeface="MS PGothic"/>
              </a:rPr>
              <a:t>S</a:t>
            </a:r>
            <a:r>
              <a:rPr sz="6750" spc="-127" baseline="1234" dirty="0">
                <a:solidFill>
                  <a:srgbClr val="231F20"/>
                </a:solidFill>
                <a:latin typeface="MS PGothic"/>
                <a:cs typeface="MS PGothic"/>
              </a:rPr>
              <a:t>A</a:t>
            </a:r>
            <a:r>
              <a:rPr sz="4500" dirty="0">
                <a:solidFill>
                  <a:srgbClr val="231F20"/>
                </a:solidFill>
                <a:latin typeface="MS PGothic"/>
                <a:cs typeface="MS PGothic"/>
              </a:rPr>
              <a:t>T</a:t>
            </a:r>
            <a:endParaRPr sz="4500" dirty="0">
              <a:latin typeface="MS PGothic"/>
              <a:cs typeface="MS PGothic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62" y="6197803"/>
            <a:ext cx="2448000" cy="105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object 14"/>
          <p:cNvSpPr txBox="1"/>
          <p:nvPr/>
        </p:nvSpPr>
        <p:spPr>
          <a:xfrm rot="21000000">
            <a:off x="4663208" y="6616519"/>
            <a:ext cx="85099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25" dirty="0">
                <a:solidFill>
                  <a:srgbClr val="FFF459"/>
                </a:solidFill>
                <a:latin typeface="MS PGothic"/>
                <a:cs typeface="MS PGothic"/>
              </a:rPr>
              <a:t>AM</a:t>
            </a:r>
            <a:endParaRPr sz="3900">
              <a:latin typeface="MS PGothic"/>
              <a:cs typeface="MS PGothic"/>
            </a:endParaRPr>
          </a:p>
        </p:txBody>
      </p:sp>
      <p:sp>
        <p:nvSpPr>
          <p:cNvPr id="46" name="object 15"/>
          <p:cNvSpPr txBox="1"/>
          <p:nvPr/>
        </p:nvSpPr>
        <p:spPr>
          <a:xfrm rot="21000000">
            <a:off x="5295268" y="6276292"/>
            <a:ext cx="1417793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115"/>
              </a:lnSpc>
            </a:pPr>
            <a:r>
              <a:rPr sz="5450" spc="5" dirty="0">
                <a:solidFill>
                  <a:srgbClr val="FFF459"/>
                </a:solidFill>
                <a:latin typeface="MS PGothic"/>
                <a:cs typeface="MS PGothic"/>
              </a:rPr>
              <a:t>9</a:t>
            </a:r>
            <a:r>
              <a:rPr sz="8175" baseline="6625" dirty="0">
                <a:solidFill>
                  <a:srgbClr val="FFF459"/>
                </a:solidFill>
                <a:latin typeface="MS PGothic"/>
                <a:cs typeface="MS PGothic"/>
              </a:rPr>
              <a:t>:</a:t>
            </a:r>
            <a:r>
              <a:rPr sz="5450" spc="10" dirty="0">
                <a:solidFill>
                  <a:srgbClr val="FFF459"/>
                </a:solidFill>
                <a:latin typeface="MS PGothic"/>
                <a:cs typeface="MS PGothic"/>
              </a:rPr>
              <a:t>00</a:t>
            </a:r>
            <a:endParaRPr sz="5450">
              <a:latin typeface="MS PGothic"/>
              <a:cs typeface="MS PGothic"/>
            </a:endParaRPr>
          </a:p>
        </p:txBody>
      </p:sp>
      <p:sp>
        <p:nvSpPr>
          <p:cNvPr id="47" name="object 16"/>
          <p:cNvSpPr txBox="1"/>
          <p:nvPr/>
        </p:nvSpPr>
        <p:spPr>
          <a:xfrm rot="21000000">
            <a:off x="6487571" y="6307453"/>
            <a:ext cx="70764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30" dirty="0">
                <a:solidFill>
                  <a:srgbClr val="FFF459"/>
                </a:solidFill>
                <a:latin typeface="MS PGothic"/>
                <a:cs typeface="MS PGothic"/>
              </a:rPr>
              <a:t>〜</a:t>
            </a:r>
            <a:endParaRPr sz="3900">
              <a:latin typeface="MS PGothic"/>
              <a:cs typeface="MS PGothic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9" y="2900489"/>
            <a:ext cx="6264000" cy="391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01" y="2154614"/>
            <a:ext cx="5853279" cy="148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object 4"/>
          <p:cNvSpPr txBox="1"/>
          <p:nvPr/>
        </p:nvSpPr>
        <p:spPr>
          <a:xfrm>
            <a:off x="4248000" y="9612000"/>
            <a:ext cx="298259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</a:t>
            </a: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コインランドリ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ー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55" name="object 2"/>
          <p:cNvSpPr txBox="1"/>
          <p:nvPr/>
        </p:nvSpPr>
        <p:spPr>
          <a:xfrm rot="21000000">
            <a:off x="1404000" y="1051990"/>
            <a:ext cx="1865649" cy="135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645" dirty="0">
                <a:solidFill>
                  <a:srgbClr val="FFF459"/>
                </a:solidFill>
                <a:latin typeface="MS PGothic"/>
                <a:cs typeface="MS PGothic"/>
              </a:rPr>
              <a:t>2</a:t>
            </a:r>
            <a:r>
              <a:rPr sz="10700" dirty="0">
                <a:solidFill>
                  <a:srgbClr val="FFF459"/>
                </a:solidFill>
                <a:latin typeface="MS PGothic"/>
                <a:cs typeface="MS PGothic"/>
              </a:rPr>
              <a:t>4</a:t>
            </a:r>
            <a:endParaRPr sz="10700" dirty="0">
              <a:latin typeface="MS PGothic"/>
              <a:cs typeface="MS PGothic"/>
            </a:endParaRPr>
          </a:p>
        </p:txBody>
      </p:sp>
      <p:sp>
        <p:nvSpPr>
          <p:cNvPr id="56" name="object 3"/>
          <p:cNvSpPr txBox="1"/>
          <p:nvPr/>
        </p:nvSpPr>
        <p:spPr>
          <a:xfrm rot="21000000">
            <a:off x="1548000" y="2273377"/>
            <a:ext cx="12982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sz="2600" spc="-130" dirty="0">
                <a:solidFill>
                  <a:srgbClr val="FFF459"/>
                </a:solidFill>
                <a:latin typeface="MS PGothic"/>
                <a:cs typeface="MS PGothic"/>
              </a:rPr>
              <a:t>時間営</a:t>
            </a:r>
            <a:r>
              <a:rPr sz="2600" spc="-180" dirty="0">
                <a:solidFill>
                  <a:srgbClr val="FFF459"/>
                </a:solidFill>
                <a:latin typeface="MS PGothic"/>
                <a:cs typeface="MS PGothic"/>
              </a:rPr>
              <a:t>業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521600" y="6372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6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2018-04-20T02:26:19Z</dcterms:modified>
</cp:coreProperties>
</file>