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  <p:sldMasterId id="2147483712" r:id="rId2"/>
  </p:sldMasterIdLst>
  <p:notesMasterIdLst>
    <p:notesMasterId r:id="rId5"/>
  </p:notesMasterIdLst>
  <p:sldIdLst>
    <p:sldId id="262" r:id="rId3"/>
    <p:sldId id="264" r:id="rId4"/>
  </p:sldIdLst>
  <p:sldSz cx="10907713" cy="7775575"/>
  <p:notesSz cx="6794500" cy="9925050"/>
  <p:defaultTextStyle>
    <a:defPPr>
      <a:defRPr lang="ja-JP"/>
    </a:defPPr>
    <a:lvl1pPr marL="0" algn="l" defTabSz="101885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1pPr>
    <a:lvl2pPr marL="509426" algn="l" defTabSz="101885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2pPr>
    <a:lvl3pPr marL="1018852" algn="l" defTabSz="101885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3pPr>
    <a:lvl4pPr marL="1528277" algn="l" defTabSz="101885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4pPr>
    <a:lvl5pPr marL="2037703" algn="l" defTabSz="101885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5pPr>
    <a:lvl6pPr marL="2547128" algn="l" defTabSz="101885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6pPr>
    <a:lvl7pPr marL="3056555" algn="l" defTabSz="101885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7pPr>
    <a:lvl8pPr marL="3565980" algn="l" defTabSz="101885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8pPr>
    <a:lvl9pPr marL="4075405" algn="l" defTabSz="1018852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ECEF4"/>
    <a:srgbClr val="EB6BA4"/>
    <a:srgbClr val="51B6AF"/>
    <a:srgbClr val="EEA13A"/>
    <a:srgbClr val="3BA0E8"/>
    <a:srgbClr val="3EB7EB"/>
    <a:srgbClr val="000099"/>
    <a:srgbClr val="F0F4FA"/>
    <a:srgbClr val="E8EEF8"/>
    <a:srgbClr val="20386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12C8C85-51F0-491E-9774-3900AFEF0FD7}" styleName="淡色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900" y="84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2018/4/20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8852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1pPr>
    <a:lvl2pPr marL="509426" algn="l" defTabSz="1018852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2pPr>
    <a:lvl3pPr marL="1018852" algn="l" defTabSz="1018852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3pPr>
    <a:lvl4pPr marL="1528277" algn="l" defTabSz="1018852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4pPr>
    <a:lvl5pPr marL="2037703" algn="l" defTabSz="1018852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5pPr>
    <a:lvl6pPr marL="2547128" algn="l" defTabSz="1018852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6pPr>
    <a:lvl7pPr marL="3056555" algn="l" defTabSz="1018852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7pPr>
    <a:lvl8pPr marL="3565980" algn="l" defTabSz="1018852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8pPr>
    <a:lvl9pPr marL="4075405" algn="l" defTabSz="1018852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4631599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1_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4/20/2018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2F95B-E3ED-B944-BA41-13023F2BAF9D}" type="datetimeFigureOut">
              <a:rPr kumimoji="1" lang="ja-JP" altLang="en-US" smtClean="0"/>
              <a:t>2018/4/20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1397D6-AE81-9248-A718-122C783B7AF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4073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546100" y="311150"/>
            <a:ext cx="9815513" cy="1295400"/>
          </a:xfrm>
          <a:prstGeom prst="rect">
            <a:avLst/>
          </a:prstGeom>
        </p:spPr>
        <p:txBody>
          <a:bodyPr vert="horz" lIns="91426" tIns="45713" rIns="91426" bIns="45713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6100" y="1814513"/>
            <a:ext cx="9815513" cy="5130800"/>
          </a:xfrm>
          <a:prstGeom prst="rect">
            <a:avLst/>
          </a:prstGeom>
        </p:spPr>
        <p:txBody>
          <a:bodyPr vert="horz" lIns="91426" tIns="45713" rIns="91426" bIns="45713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546100" y="7207251"/>
            <a:ext cx="2544763" cy="412749"/>
          </a:xfrm>
          <a:prstGeom prst="rect">
            <a:avLst/>
          </a:prstGeom>
        </p:spPr>
        <p:txBody>
          <a:bodyPr vert="horz" lIns="91426" tIns="45713" rIns="91426" bIns="45713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82F95B-E3ED-B944-BA41-13023F2BAF9D}" type="datetimeFigureOut">
              <a:rPr kumimoji="1" lang="ja-JP" altLang="en-US" smtClean="0"/>
              <a:t>2018/4/20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727452" y="7207251"/>
            <a:ext cx="3452812" cy="412749"/>
          </a:xfrm>
          <a:prstGeom prst="rect">
            <a:avLst/>
          </a:prstGeom>
        </p:spPr>
        <p:txBody>
          <a:bodyPr vert="horz" lIns="91426" tIns="45713" rIns="91426" bIns="45713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816851" y="7207251"/>
            <a:ext cx="2544763" cy="412749"/>
          </a:xfrm>
          <a:prstGeom prst="rect">
            <a:avLst/>
          </a:prstGeom>
        </p:spPr>
        <p:txBody>
          <a:bodyPr vert="horz" lIns="91426" tIns="45713" rIns="91426" bIns="45713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1397D6-AE81-9248-A718-122C783B7AF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60984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  <p:sldLayoutId id="2147483698" r:id="rId3"/>
  </p:sldLayoutIdLst>
  <p:txStyles>
    <p:titleStyle>
      <a:lvl1pPr algn="ctr" defTabSz="45713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48" indent="-342848" algn="l" defTabSz="45713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836" indent="-285706" algn="l" defTabSz="45713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825" indent="-228565" algn="l" defTabSz="457130" rtl="0" eaLnBrk="1" latinLnBrk="0" hangingPunct="1">
        <a:spcBef>
          <a:spcPct val="20000"/>
        </a:spcBef>
        <a:buFont typeface="Arial"/>
        <a:buChar char="•"/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599955" indent="-228565" algn="l" defTabSz="45713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085" indent="-228565" algn="l" defTabSz="45713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215" indent="-228565" algn="l" defTabSz="45713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346" indent="-228565" algn="l" defTabSz="45713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476" indent="-228565" algn="l" defTabSz="45713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606" indent="-228565" algn="l" defTabSz="45713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13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30" algn="l" defTabSz="45713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260" algn="l" defTabSz="45713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390" algn="l" defTabSz="45713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520" algn="l" defTabSz="45713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650" algn="l" defTabSz="45713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780" algn="l" defTabSz="45713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911" algn="l" defTabSz="45713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041" algn="l" defTabSz="45713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545386" y="311385"/>
            <a:ext cx="9816942" cy="1295929"/>
          </a:xfrm>
          <a:prstGeom prst="rect">
            <a:avLst/>
          </a:prstGeom>
        </p:spPr>
        <p:txBody>
          <a:bodyPr vert="horz" lIns="106740" tIns="53370" rIns="106740" bIns="5337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5386" y="1814301"/>
            <a:ext cx="9816942" cy="5131520"/>
          </a:xfrm>
          <a:prstGeom prst="rect">
            <a:avLst/>
          </a:prstGeom>
        </p:spPr>
        <p:txBody>
          <a:bodyPr vert="horz" lIns="106740" tIns="53370" rIns="106740" bIns="5337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545387" y="7206808"/>
            <a:ext cx="2545133" cy="413977"/>
          </a:xfrm>
          <a:prstGeom prst="rect">
            <a:avLst/>
          </a:prstGeom>
        </p:spPr>
        <p:txBody>
          <a:bodyPr vert="horz" lIns="106740" tIns="53370" rIns="106740" bIns="53370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82F95B-E3ED-B944-BA41-13023F2BAF9D}" type="datetimeFigureOut">
              <a:rPr kumimoji="1" lang="ja-JP" altLang="en-US" smtClean="0"/>
              <a:t>2018/4/20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726802" y="7206808"/>
            <a:ext cx="3454109" cy="413977"/>
          </a:xfrm>
          <a:prstGeom prst="rect">
            <a:avLst/>
          </a:prstGeom>
        </p:spPr>
        <p:txBody>
          <a:bodyPr vert="horz" lIns="106740" tIns="53370" rIns="106740" bIns="53370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817194" y="7206808"/>
            <a:ext cx="2545133" cy="413977"/>
          </a:xfrm>
          <a:prstGeom prst="rect">
            <a:avLst/>
          </a:prstGeom>
        </p:spPr>
        <p:txBody>
          <a:bodyPr vert="horz" lIns="106740" tIns="53370" rIns="106740" bIns="5337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1397D6-AE81-9248-A718-122C783B7AF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08144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24" r:id="rId2"/>
  </p:sldLayoutIdLst>
  <p:txStyles>
    <p:titleStyle>
      <a:lvl1pPr algn="ctr" defTabSz="533699" rtl="0" eaLnBrk="1" latinLnBrk="0" hangingPunct="1">
        <a:spcBef>
          <a:spcPct val="0"/>
        </a:spcBef>
        <a:buNone/>
        <a:defRPr kumimoji="1" sz="5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00275" indent="-400275" algn="l" defTabSz="533699" rtl="0" eaLnBrk="1" latinLnBrk="0" hangingPunct="1">
        <a:spcBef>
          <a:spcPct val="20000"/>
        </a:spcBef>
        <a:buFont typeface="Arial"/>
        <a:buChar char="•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1pPr>
      <a:lvl2pPr marL="867261" indent="-333562" algn="l" defTabSz="533699" rtl="0" eaLnBrk="1" latinLnBrk="0" hangingPunct="1">
        <a:spcBef>
          <a:spcPct val="20000"/>
        </a:spcBef>
        <a:buFont typeface="Arial"/>
        <a:buChar char="–"/>
        <a:defRPr kumimoji="1"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334249" indent="-266850" algn="l" defTabSz="533699" rtl="0" eaLnBrk="1" latinLnBrk="0" hangingPunct="1">
        <a:spcBef>
          <a:spcPct val="20000"/>
        </a:spcBef>
        <a:buFont typeface="Arial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867949" indent="-266850" algn="l" defTabSz="533699" rtl="0" eaLnBrk="1" latinLnBrk="0" hangingPunct="1">
        <a:spcBef>
          <a:spcPct val="20000"/>
        </a:spcBef>
        <a:buFont typeface="Arial"/>
        <a:buChar char="–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401648" indent="-266850" algn="l" defTabSz="533699" rtl="0" eaLnBrk="1" latinLnBrk="0" hangingPunct="1">
        <a:spcBef>
          <a:spcPct val="20000"/>
        </a:spcBef>
        <a:buFont typeface="Arial"/>
        <a:buChar char="»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935347" indent="-266850" algn="l" defTabSz="533699" rtl="0" eaLnBrk="1" latinLnBrk="0" hangingPunct="1">
        <a:spcBef>
          <a:spcPct val="20000"/>
        </a:spcBef>
        <a:buFont typeface="Arial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69046" indent="-266850" algn="l" defTabSz="533699" rtl="0" eaLnBrk="1" latinLnBrk="0" hangingPunct="1">
        <a:spcBef>
          <a:spcPct val="20000"/>
        </a:spcBef>
        <a:buFont typeface="Arial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002746" indent="-266850" algn="l" defTabSz="533699" rtl="0" eaLnBrk="1" latinLnBrk="0" hangingPunct="1">
        <a:spcBef>
          <a:spcPct val="20000"/>
        </a:spcBef>
        <a:buFont typeface="Arial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536445" indent="-266850" algn="l" defTabSz="533699" rtl="0" eaLnBrk="1" latinLnBrk="0" hangingPunct="1">
        <a:spcBef>
          <a:spcPct val="20000"/>
        </a:spcBef>
        <a:buFont typeface="Arial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3369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33699" algn="l" defTabSz="53369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67399" algn="l" defTabSz="53369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01098" algn="l" defTabSz="53369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134797" algn="l" defTabSz="53369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68496" algn="l" defTabSz="53369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202196" algn="l" defTabSz="53369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735895" algn="l" defTabSz="53369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269594" algn="l" defTabSz="533699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6" tIns="45713" rIns="91426" bIns="4571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9" y="107950"/>
            <a:ext cx="10688635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6" tIns="45713" rIns="91426" bIns="4571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4" y="180977"/>
            <a:ext cx="10544176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6" tIns="45713" rIns="91426" bIns="4571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40" y="1725614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91426" tIns="45713" rIns="91426" bIns="45713"/>
          <a:lstStyle/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40" y="3606802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91426" tIns="45713" rIns="91426" bIns="45713"/>
          <a:lstStyle/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40" y="5448301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91426" tIns="45713" rIns="91426" bIns="45713"/>
          <a:lstStyle/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5" y="427039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6" tIns="45713" rIns="91426" bIns="45713" anchor="ctr"/>
          <a:lstStyle/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1" y="3382964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6" tIns="45713" rIns="91426" bIns="45713"/>
          <a:lstStyle/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9" y="5272088"/>
            <a:ext cx="10688635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6" tIns="45713" rIns="91426" bIns="45713"/>
          <a:lstStyle/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4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26" tIns="45713" rIns="91426" bIns="45713"/>
          <a:lstStyle/>
          <a:p>
            <a:pPr defTabSz="1017432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916208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-3964"/>
            <a:ext cx="10922489" cy="78398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7689" y="357103"/>
            <a:ext cx="10142645" cy="71176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2" name="Picture 11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0544" y="397444"/>
            <a:ext cx="3384000" cy="297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5" name="object 2"/>
          <p:cNvSpPr txBox="1"/>
          <p:nvPr/>
        </p:nvSpPr>
        <p:spPr>
          <a:xfrm rot="21000000">
            <a:off x="1410577" y="899946"/>
            <a:ext cx="1865649" cy="13589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0700"/>
              </a:lnSpc>
            </a:pPr>
            <a:r>
              <a:rPr sz="10700" spc="-645" dirty="0">
                <a:solidFill>
                  <a:srgbClr val="FFF459"/>
                </a:solidFill>
                <a:latin typeface="MS PGothic"/>
                <a:cs typeface="MS PGothic"/>
              </a:rPr>
              <a:t>2</a:t>
            </a:r>
            <a:r>
              <a:rPr sz="10700" dirty="0">
                <a:solidFill>
                  <a:srgbClr val="FFF459"/>
                </a:solidFill>
                <a:latin typeface="MS PGothic"/>
                <a:cs typeface="MS PGothic"/>
              </a:rPr>
              <a:t>4</a:t>
            </a:r>
            <a:endParaRPr sz="10700" dirty="0">
              <a:latin typeface="MS PGothic"/>
              <a:cs typeface="MS PGothic"/>
            </a:endParaRPr>
          </a:p>
        </p:txBody>
      </p:sp>
      <p:sp>
        <p:nvSpPr>
          <p:cNvPr id="56" name="object 3"/>
          <p:cNvSpPr txBox="1"/>
          <p:nvPr/>
        </p:nvSpPr>
        <p:spPr>
          <a:xfrm rot="21000000">
            <a:off x="1523143" y="2121333"/>
            <a:ext cx="1298255" cy="330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600"/>
              </a:lnSpc>
            </a:pPr>
            <a:r>
              <a:rPr sz="2600" spc="-130" dirty="0">
                <a:solidFill>
                  <a:srgbClr val="FFF459"/>
                </a:solidFill>
                <a:latin typeface="MS PGothic"/>
                <a:cs typeface="MS PGothic"/>
              </a:rPr>
              <a:t>時間営</a:t>
            </a:r>
            <a:r>
              <a:rPr sz="2600" spc="-180" dirty="0">
                <a:solidFill>
                  <a:srgbClr val="FFF459"/>
                </a:solidFill>
                <a:latin typeface="MS PGothic"/>
                <a:cs typeface="MS PGothic"/>
              </a:rPr>
              <a:t>業</a:t>
            </a:r>
            <a:endParaRPr sz="2600" dirty="0">
              <a:latin typeface="MS PGothic"/>
              <a:cs typeface="MS PGothic"/>
            </a:endParaRPr>
          </a:p>
        </p:txBody>
      </p:sp>
      <p:pic>
        <p:nvPicPr>
          <p:cNvPr id="59" name="Picture 7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25514" y="423251"/>
            <a:ext cx="5853279" cy="1484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1" name="object 17"/>
          <p:cNvSpPr txBox="1"/>
          <p:nvPr/>
        </p:nvSpPr>
        <p:spPr>
          <a:xfrm rot="21000000">
            <a:off x="4495314" y="4865422"/>
            <a:ext cx="2894406" cy="137217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0700"/>
              </a:lnSpc>
            </a:pPr>
            <a:r>
              <a:rPr sz="10700" spc="-500" dirty="0" smtClean="0">
                <a:solidFill>
                  <a:srgbClr val="231F20"/>
                </a:solidFill>
                <a:latin typeface="MS PGothic"/>
                <a:cs typeface="MS PGothic"/>
              </a:rPr>
              <a:t>4・</a:t>
            </a:r>
            <a:r>
              <a:rPr lang="en-US" altLang="ja-JP" sz="10700" spc="-500" dirty="0" smtClean="0">
                <a:solidFill>
                  <a:srgbClr val="231F20"/>
                </a:solidFill>
                <a:latin typeface="MS PGothic"/>
                <a:cs typeface="MS PGothic"/>
              </a:rPr>
              <a:t>1</a:t>
            </a:r>
            <a:r>
              <a:rPr sz="10700" spc="-500" dirty="0" smtClean="0">
                <a:solidFill>
                  <a:srgbClr val="231F20"/>
                </a:solidFill>
                <a:latin typeface="MS PGothic"/>
                <a:cs typeface="MS PGothic"/>
              </a:rPr>
              <a:t>5</a:t>
            </a:r>
            <a:endParaRPr sz="10700" spc="-500" dirty="0">
              <a:latin typeface="MS PGothic"/>
              <a:cs typeface="MS PGothic"/>
            </a:endParaRPr>
          </a:p>
        </p:txBody>
      </p:sp>
      <p:sp>
        <p:nvSpPr>
          <p:cNvPr id="62" name="object 21"/>
          <p:cNvSpPr txBox="1"/>
          <p:nvPr/>
        </p:nvSpPr>
        <p:spPr>
          <a:xfrm rot="4740000">
            <a:off x="6649473" y="5097564"/>
            <a:ext cx="1197383" cy="5715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500"/>
              </a:lnSpc>
            </a:pPr>
            <a:r>
              <a:rPr sz="6750" baseline="1234" dirty="0">
                <a:solidFill>
                  <a:srgbClr val="231F20"/>
                </a:solidFill>
                <a:latin typeface="MS PGothic"/>
                <a:cs typeface="MS PGothic"/>
              </a:rPr>
              <a:t>S</a:t>
            </a:r>
            <a:r>
              <a:rPr sz="6750" spc="-127" baseline="1234" dirty="0">
                <a:solidFill>
                  <a:srgbClr val="231F20"/>
                </a:solidFill>
                <a:latin typeface="MS PGothic"/>
                <a:cs typeface="MS PGothic"/>
              </a:rPr>
              <a:t>A</a:t>
            </a:r>
            <a:r>
              <a:rPr sz="4500" dirty="0">
                <a:solidFill>
                  <a:srgbClr val="231F20"/>
                </a:solidFill>
                <a:latin typeface="MS PGothic"/>
                <a:cs typeface="MS PGothic"/>
              </a:rPr>
              <a:t>T</a:t>
            </a:r>
            <a:endParaRPr sz="4500" dirty="0">
              <a:latin typeface="MS PGothic"/>
              <a:cs typeface="MS PGothic"/>
            </a:endParaRPr>
          </a:p>
        </p:txBody>
      </p:sp>
      <p:pic>
        <p:nvPicPr>
          <p:cNvPr id="63" name="Picture 5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71075" y="4465898"/>
            <a:ext cx="2448000" cy="105065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4" name="object 14"/>
          <p:cNvSpPr txBox="1"/>
          <p:nvPr/>
        </p:nvSpPr>
        <p:spPr>
          <a:xfrm rot="21000000">
            <a:off x="7770421" y="4884614"/>
            <a:ext cx="850994" cy="5003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3940"/>
              </a:lnSpc>
            </a:pPr>
            <a:r>
              <a:rPr sz="3900" spc="25" dirty="0">
                <a:solidFill>
                  <a:srgbClr val="FFF459"/>
                </a:solidFill>
                <a:latin typeface="MS PGothic"/>
                <a:cs typeface="MS PGothic"/>
              </a:rPr>
              <a:t>AM</a:t>
            </a:r>
            <a:endParaRPr sz="3900">
              <a:latin typeface="MS PGothic"/>
              <a:cs typeface="MS PGothic"/>
            </a:endParaRPr>
          </a:p>
        </p:txBody>
      </p:sp>
      <p:sp>
        <p:nvSpPr>
          <p:cNvPr id="65" name="object 15"/>
          <p:cNvSpPr txBox="1"/>
          <p:nvPr/>
        </p:nvSpPr>
        <p:spPr>
          <a:xfrm rot="21000000">
            <a:off x="8402481" y="4544387"/>
            <a:ext cx="1417793" cy="7766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6115"/>
              </a:lnSpc>
            </a:pPr>
            <a:r>
              <a:rPr sz="5450" spc="5" dirty="0">
                <a:solidFill>
                  <a:srgbClr val="FFF459"/>
                </a:solidFill>
                <a:latin typeface="MS PGothic"/>
                <a:cs typeface="MS PGothic"/>
              </a:rPr>
              <a:t>9</a:t>
            </a:r>
            <a:r>
              <a:rPr sz="8175" baseline="6625" dirty="0">
                <a:solidFill>
                  <a:srgbClr val="FFF459"/>
                </a:solidFill>
                <a:latin typeface="MS PGothic"/>
                <a:cs typeface="MS PGothic"/>
              </a:rPr>
              <a:t>:</a:t>
            </a:r>
            <a:r>
              <a:rPr sz="5450" spc="10" dirty="0">
                <a:solidFill>
                  <a:srgbClr val="FFF459"/>
                </a:solidFill>
                <a:latin typeface="MS PGothic"/>
                <a:cs typeface="MS PGothic"/>
              </a:rPr>
              <a:t>00</a:t>
            </a:r>
            <a:endParaRPr sz="5450">
              <a:latin typeface="MS PGothic"/>
              <a:cs typeface="MS PGothic"/>
            </a:endParaRPr>
          </a:p>
        </p:txBody>
      </p:sp>
      <p:sp>
        <p:nvSpPr>
          <p:cNvPr id="66" name="object 16"/>
          <p:cNvSpPr txBox="1"/>
          <p:nvPr/>
        </p:nvSpPr>
        <p:spPr>
          <a:xfrm rot="21000000">
            <a:off x="9594784" y="4575548"/>
            <a:ext cx="707644" cy="5003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3940"/>
              </a:lnSpc>
            </a:pPr>
            <a:r>
              <a:rPr sz="3900" spc="30" dirty="0">
                <a:solidFill>
                  <a:srgbClr val="FFF459"/>
                </a:solidFill>
                <a:latin typeface="MS PGothic"/>
                <a:cs typeface="MS PGothic"/>
              </a:rPr>
              <a:t>〜</a:t>
            </a:r>
            <a:endParaRPr sz="3900" dirty="0">
              <a:latin typeface="MS PGothic"/>
              <a:cs typeface="MS PGothic"/>
            </a:endParaRPr>
          </a:p>
        </p:txBody>
      </p:sp>
      <p:sp>
        <p:nvSpPr>
          <p:cNvPr id="67" name="object 4"/>
          <p:cNvSpPr txBox="1"/>
          <p:nvPr/>
        </p:nvSpPr>
        <p:spPr>
          <a:xfrm>
            <a:off x="4309367" y="6646938"/>
            <a:ext cx="2982595" cy="682625"/>
          </a:xfrm>
          <a:prstGeom prst="rect">
            <a:avLst/>
          </a:prstGeom>
        </p:spPr>
        <p:txBody>
          <a:bodyPr vert="horz" wrap="square" lIns="0" tIns="62230" rIns="0" bIns="0" rtlCol="0">
            <a:spAutoFit/>
          </a:bodyPr>
          <a:lstStyle/>
          <a:p>
            <a:pPr marL="29845">
              <a:lnSpc>
                <a:spcPct val="100000"/>
              </a:lnSpc>
              <a:spcBef>
                <a:spcPts val="490"/>
              </a:spcBef>
            </a:pPr>
            <a:r>
              <a:rPr sz="2400" spc="-114" dirty="0">
                <a:solidFill>
                  <a:srgbClr val="231F20"/>
                </a:solidFill>
                <a:latin typeface="MS PGothic"/>
                <a:cs typeface="MS PGothic"/>
              </a:rPr>
              <a:t>アスク</a:t>
            </a:r>
            <a:r>
              <a:rPr sz="2400" spc="-110" dirty="0">
                <a:solidFill>
                  <a:srgbClr val="231F20"/>
                </a:solidFill>
                <a:latin typeface="MS PGothic"/>
                <a:cs typeface="MS PGothic"/>
              </a:rPr>
              <a:t>ル</a:t>
            </a:r>
            <a:r>
              <a:rPr sz="2400" spc="-114" dirty="0">
                <a:solidFill>
                  <a:srgbClr val="231F20"/>
                </a:solidFill>
                <a:latin typeface="MS PGothic"/>
                <a:cs typeface="MS PGothic"/>
              </a:rPr>
              <a:t>コインランドリ</a:t>
            </a:r>
            <a:r>
              <a:rPr sz="2400" spc="-110" dirty="0">
                <a:solidFill>
                  <a:srgbClr val="231F20"/>
                </a:solidFill>
                <a:latin typeface="MS PGothic"/>
                <a:cs typeface="MS PGothic"/>
              </a:rPr>
              <a:t>ー</a:t>
            </a:r>
            <a:endParaRPr sz="2400" dirty="0">
              <a:latin typeface="MS PGothic"/>
              <a:cs typeface="MS PGothic"/>
            </a:endParaRPr>
          </a:p>
          <a:p>
            <a:pPr marL="12700">
              <a:lnSpc>
                <a:spcPct val="100000"/>
              </a:lnSpc>
              <a:spcBef>
                <a:spcPts val="220"/>
              </a:spcBef>
              <a:tabLst>
                <a:tab pos="137160" algn="l"/>
              </a:tabLst>
            </a:pPr>
            <a:r>
              <a:rPr lang="ja-JP" altLang="en-US" sz="1400" spc="-70" dirty="0" smtClean="0">
                <a:solidFill>
                  <a:srgbClr val="231F20"/>
                </a:solidFill>
                <a:latin typeface="MS PGothic"/>
                <a:cs typeface="MS PGothic"/>
              </a:rPr>
              <a:t>　</a:t>
            </a:r>
            <a:r>
              <a:rPr sz="1400" spc="-70" dirty="0" err="1" smtClean="0">
                <a:solidFill>
                  <a:srgbClr val="231F20"/>
                </a:solidFill>
                <a:latin typeface="MS PGothic"/>
                <a:cs typeface="MS PGothic"/>
              </a:rPr>
              <a:t>東京都豊</a:t>
            </a:r>
            <a:r>
              <a:rPr sz="1400" dirty="0" err="1" smtClean="0">
                <a:solidFill>
                  <a:srgbClr val="231F20"/>
                </a:solidFill>
                <a:latin typeface="MS PGothic"/>
                <a:cs typeface="MS PGothic"/>
              </a:rPr>
              <a:t>洲</a:t>
            </a:r>
            <a:r>
              <a:rPr sz="1400" spc="-155" dirty="0" smtClean="0">
                <a:solidFill>
                  <a:srgbClr val="231F20"/>
                </a:solidFill>
                <a:latin typeface="MS PGothic"/>
                <a:cs typeface="MS PGothic"/>
              </a:rPr>
              <a:t> </a:t>
            </a:r>
            <a:r>
              <a:rPr sz="1400" spc="-70" dirty="0">
                <a:solidFill>
                  <a:srgbClr val="231F20"/>
                </a:solidFill>
                <a:latin typeface="MS PGothic"/>
                <a:cs typeface="MS PGothic"/>
              </a:rPr>
              <a:t>3-2-3</a:t>
            </a:r>
            <a:endParaRPr sz="1400" dirty="0">
              <a:latin typeface="MS PGothic"/>
              <a:cs typeface="MS PGothic"/>
            </a:endParaRPr>
          </a:p>
        </p:txBody>
      </p:sp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9522" y="2624850"/>
            <a:ext cx="3225600" cy="47862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9" name="object 5"/>
          <p:cNvSpPr txBox="1"/>
          <p:nvPr/>
        </p:nvSpPr>
        <p:spPr>
          <a:xfrm rot="21060000">
            <a:off x="1040566" y="3147222"/>
            <a:ext cx="236124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50" dirty="0">
                <a:solidFill>
                  <a:srgbClr val="FFFFFF"/>
                </a:solidFill>
                <a:latin typeface="MS PGothic"/>
                <a:cs typeface="MS PGothic"/>
              </a:rPr>
              <a:t>洗濯自動乾燥機のご利用が</a:t>
            </a:r>
            <a:endParaRPr sz="1600" dirty="0">
              <a:latin typeface="MS PGothic"/>
              <a:cs typeface="MS PGothic"/>
            </a:endParaRPr>
          </a:p>
        </p:txBody>
      </p:sp>
      <p:sp>
        <p:nvSpPr>
          <p:cNvPr id="70" name="object 18"/>
          <p:cNvSpPr txBox="1"/>
          <p:nvPr/>
        </p:nvSpPr>
        <p:spPr>
          <a:xfrm rot="21000000">
            <a:off x="1143521" y="3313668"/>
            <a:ext cx="2723380" cy="5899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595"/>
              </a:lnSpc>
            </a:pPr>
            <a:r>
              <a:rPr sz="4600" spc="-235" dirty="0">
                <a:solidFill>
                  <a:srgbClr val="FFF459"/>
                </a:solidFill>
                <a:latin typeface="MS PGothic"/>
                <a:cs typeface="MS PGothic"/>
              </a:rPr>
              <a:t>１</a:t>
            </a:r>
            <a:r>
              <a:rPr sz="4600" spc="-235" dirty="0" smtClean="0">
                <a:solidFill>
                  <a:srgbClr val="FFF459"/>
                </a:solidFill>
                <a:latin typeface="MS PGothic"/>
                <a:cs typeface="MS PGothic"/>
              </a:rPr>
              <a:t>回無</a:t>
            </a:r>
            <a:r>
              <a:rPr sz="4600" spc="-1440" dirty="0" smtClean="0">
                <a:solidFill>
                  <a:srgbClr val="FFF459"/>
                </a:solidFill>
                <a:latin typeface="MS PGothic"/>
                <a:cs typeface="MS PGothic"/>
              </a:rPr>
              <a:t>料</a:t>
            </a:r>
            <a:r>
              <a:rPr lang="en-US" altLang="ja-JP" sz="4600" spc="-1440" dirty="0" smtClean="0">
                <a:solidFill>
                  <a:srgbClr val="FFF459"/>
                </a:solidFill>
                <a:latin typeface="MS PGothic"/>
                <a:cs typeface="MS PGothic"/>
              </a:rPr>
              <a:t>!</a:t>
            </a:r>
            <a:endParaRPr sz="4600" dirty="0">
              <a:latin typeface="MS PGothic"/>
              <a:cs typeface="MS PGothic"/>
            </a:endParaRPr>
          </a:p>
        </p:txBody>
      </p:sp>
      <p:sp>
        <p:nvSpPr>
          <p:cNvPr id="71" name="object 19"/>
          <p:cNvSpPr txBox="1"/>
          <p:nvPr/>
        </p:nvSpPr>
        <p:spPr>
          <a:xfrm rot="21000000">
            <a:off x="1185193" y="3970521"/>
            <a:ext cx="2418876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このチラシをご持参の方に洗濯自動乾燥機の</a:t>
            </a:r>
            <a:endParaRPr sz="1000" dirty="0">
              <a:latin typeface="MS PGothic"/>
              <a:cs typeface="MS PGothic"/>
            </a:endParaRPr>
          </a:p>
        </p:txBody>
      </p:sp>
      <p:sp>
        <p:nvSpPr>
          <p:cNvPr id="72" name="object 20"/>
          <p:cNvSpPr txBox="1"/>
          <p:nvPr/>
        </p:nvSpPr>
        <p:spPr>
          <a:xfrm rot="21000000">
            <a:off x="1214075" y="4139931"/>
            <a:ext cx="2301571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10" dirty="0">
                <a:solidFill>
                  <a:srgbClr val="FFFFFF"/>
                </a:solidFill>
                <a:latin typeface="MS PGothic"/>
                <a:cs typeface="MS PGothic"/>
              </a:rPr>
              <a:t>ご</a:t>
            </a: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利用を１回に限り無料で</a:t>
            </a:r>
            <a:r>
              <a:rPr sz="1000" spc="-10" dirty="0">
                <a:solidFill>
                  <a:srgbClr val="FFFFFF"/>
                </a:solidFill>
                <a:latin typeface="MS PGothic"/>
                <a:cs typeface="MS PGothic"/>
              </a:rPr>
              <a:t>ご</a:t>
            </a: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利用できます。</a:t>
            </a:r>
            <a:endParaRPr sz="1000">
              <a:latin typeface="MS PGothic"/>
              <a:cs typeface="MS PGothic"/>
            </a:endParaRPr>
          </a:p>
        </p:txBody>
      </p:sp>
      <p:sp>
        <p:nvSpPr>
          <p:cNvPr id="73" name="object 6"/>
          <p:cNvSpPr txBox="1"/>
          <p:nvPr/>
        </p:nvSpPr>
        <p:spPr>
          <a:xfrm rot="21060000">
            <a:off x="1704726" y="4327962"/>
            <a:ext cx="158851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70" dirty="0">
                <a:solidFill>
                  <a:srgbClr val="FFFFFF"/>
                </a:solidFill>
                <a:latin typeface="MS PGothic"/>
                <a:cs typeface="MS PGothic"/>
              </a:rPr>
              <a:t>【</a:t>
            </a:r>
            <a:r>
              <a:rPr sz="1600" spc="-25" dirty="0">
                <a:solidFill>
                  <a:srgbClr val="FFFFFF"/>
                </a:solidFill>
                <a:latin typeface="MS PGothic"/>
                <a:cs typeface="MS PGothic"/>
              </a:rPr>
              <a:t>15</a:t>
            </a:r>
            <a:r>
              <a:rPr sz="1600" spc="-21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1736" dirty="0">
                <a:solidFill>
                  <a:srgbClr val="FFFFFF"/>
                </a:solidFill>
                <a:latin typeface="MS PGothic"/>
                <a:cs typeface="MS PGothic"/>
              </a:rPr>
              <a:t>日か</a:t>
            </a:r>
            <a:r>
              <a:rPr sz="2400" spc="37" baseline="1736" dirty="0">
                <a:solidFill>
                  <a:srgbClr val="FFFFFF"/>
                </a:solidFill>
                <a:latin typeface="MS PGothic"/>
                <a:cs typeface="MS PGothic"/>
              </a:rPr>
              <a:t>ら</a:t>
            </a:r>
            <a:r>
              <a:rPr sz="2400" spc="-322" baseline="1736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15" baseline="5208" dirty="0">
                <a:solidFill>
                  <a:srgbClr val="FFFFFF"/>
                </a:solidFill>
                <a:latin typeface="MS PGothic"/>
                <a:cs typeface="MS PGothic"/>
              </a:rPr>
              <a:t>2</a:t>
            </a:r>
            <a:r>
              <a:rPr sz="2400" spc="-322" baseline="5208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5208" dirty="0">
                <a:solidFill>
                  <a:srgbClr val="FFFFFF"/>
                </a:solidFill>
                <a:latin typeface="MS PGothic"/>
                <a:cs typeface="MS PGothic"/>
              </a:rPr>
              <a:t>週間</a:t>
            </a:r>
            <a:r>
              <a:rPr sz="2400" spc="-104" baseline="5208" dirty="0">
                <a:solidFill>
                  <a:srgbClr val="FFFFFF"/>
                </a:solidFill>
                <a:latin typeface="MS PGothic"/>
                <a:cs typeface="MS PGothic"/>
              </a:rPr>
              <a:t>】</a:t>
            </a:r>
            <a:endParaRPr sz="2400" baseline="5208" dirty="0">
              <a:latin typeface="MS PGothic"/>
              <a:cs typeface="MS PGothic"/>
            </a:endParaRPr>
          </a:p>
        </p:txBody>
      </p:sp>
      <p:sp>
        <p:nvSpPr>
          <p:cNvPr id="74" name="object 7"/>
          <p:cNvSpPr txBox="1"/>
          <p:nvPr/>
        </p:nvSpPr>
        <p:spPr>
          <a:xfrm rot="21060000">
            <a:off x="1697528" y="4558744"/>
            <a:ext cx="1691786" cy="1619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275"/>
              </a:lnSpc>
            </a:pPr>
            <a:r>
              <a:rPr sz="1875" spc="-67" baseline="-4444" dirty="0">
                <a:solidFill>
                  <a:srgbClr val="FFFFFF"/>
                </a:solidFill>
                <a:latin typeface="MS PGothic"/>
                <a:cs typeface="MS PGothic"/>
              </a:rPr>
              <a:t>受付け時</a:t>
            </a:r>
            <a:r>
              <a:rPr sz="1875" spc="22" baseline="-4444" dirty="0">
                <a:solidFill>
                  <a:srgbClr val="FFFFFF"/>
                </a:solidFill>
                <a:latin typeface="MS PGothic"/>
                <a:cs typeface="MS PGothic"/>
              </a:rPr>
              <a:t>間</a:t>
            </a:r>
            <a:r>
              <a:rPr sz="1875" spc="-247" baseline="-4444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：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9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-67" baseline="2222" dirty="0">
                <a:solidFill>
                  <a:srgbClr val="FFFFFF"/>
                </a:solidFill>
                <a:latin typeface="MS PGothic"/>
                <a:cs typeface="MS PGothic"/>
              </a:rPr>
              <a:t>時〜</a:t>
            </a:r>
            <a:r>
              <a:rPr sz="1875" spc="-37" baseline="2222" dirty="0">
                <a:solidFill>
                  <a:srgbClr val="FFFFFF"/>
                </a:solidFill>
                <a:latin typeface="MS PGothic"/>
                <a:cs typeface="MS PGothic"/>
              </a:rPr>
              <a:t>19</a:t>
            </a:r>
            <a:r>
              <a:rPr sz="1875" spc="-247" baseline="2222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22" baseline="4444" dirty="0">
                <a:solidFill>
                  <a:srgbClr val="FFFFFF"/>
                </a:solidFill>
                <a:latin typeface="MS PGothic"/>
                <a:cs typeface="MS PGothic"/>
              </a:rPr>
              <a:t>時</a:t>
            </a:r>
            <a:endParaRPr sz="1875" baseline="4444">
              <a:latin typeface="MS PGothic"/>
              <a:cs typeface="MS PGothic"/>
            </a:endParaRPr>
          </a:p>
        </p:txBody>
      </p:sp>
      <p:sp>
        <p:nvSpPr>
          <p:cNvPr id="75" name="object 8"/>
          <p:cNvSpPr txBox="1"/>
          <p:nvPr/>
        </p:nvSpPr>
        <p:spPr>
          <a:xfrm rot="21060000">
            <a:off x="1626527" y="5443723"/>
            <a:ext cx="1147456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50" dirty="0">
                <a:solidFill>
                  <a:srgbClr val="FFFFFF"/>
                </a:solidFill>
                <a:latin typeface="MS PGothic"/>
                <a:cs typeface="MS PGothic"/>
              </a:rPr>
              <a:t>今なら全機種</a:t>
            </a:r>
            <a:endParaRPr sz="1600">
              <a:latin typeface="MS PGothic"/>
              <a:cs typeface="MS PGothic"/>
            </a:endParaRPr>
          </a:p>
        </p:txBody>
      </p:sp>
      <p:sp>
        <p:nvSpPr>
          <p:cNvPr id="76" name="object 9"/>
          <p:cNvSpPr txBox="1"/>
          <p:nvPr/>
        </p:nvSpPr>
        <p:spPr>
          <a:xfrm rot="21060000">
            <a:off x="1663213" y="6658679"/>
            <a:ext cx="1588513" cy="20764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635"/>
              </a:lnSpc>
            </a:pPr>
            <a:r>
              <a:rPr sz="1600" spc="-70" dirty="0">
                <a:solidFill>
                  <a:srgbClr val="FFFFFF"/>
                </a:solidFill>
                <a:latin typeface="MS PGothic"/>
                <a:cs typeface="MS PGothic"/>
              </a:rPr>
              <a:t>【</a:t>
            </a:r>
            <a:r>
              <a:rPr sz="1600" spc="-25" dirty="0">
                <a:solidFill>
                  <a:srgbClr val="FFFFFF"/>
                </a:solidFill>
                <a:latin typeface="MS PGothic"/>
                <a:cs typeface="MS PGothic"/>
              </a:rPr>
              <a:t>15</a:t>
            </a:r>
            <a:r>
              <a:rPr sz="1600" spc="-21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1736" dirty="0">
                <a:solidFill>
                  <a:srgbClr val="FFFFFF"/>
                </a:solidFill>
                <a:latin typeface="MS PGothic"/>
                <a:cs typeface="MS PGothic"/>
              </a:rPr>
              <a:t>日か</a:t>
            </a:r>
            <a:r>
              <a:rPr sz="2400" spc="37" baseline="1736" dirty="0">
                <a:solidFill>
                  <a:srgbClr val="FFFFFF"/>
                </a:solidFill>
                <a:latin typeface="MS PGothic"/>
                <a:cs typeface="MS PGothic"/>
              </a:rPr>
              <a:t>ら</a:t>
            </a:r>
            <a:r>
              <a:rPr sz="2400" spc="-322" baseline="1736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15" baseline="5208" dirty="0">
                <a:solidFill>
                  <a:srgbClr val="FFFFFF"/>
                </a:solidFill>
                <a:latin typeface="MS PGothic"/>
                <a:cs typeface="MS PGothic"/>
              </a:rPr>
              <a:t>2</a:t>
            </a:r>
            <a:r>
              <a:rPr sz="2400" spc="-322" baseline="5208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2400" spc="-75" baseline="5208" dirty="0">
                <a:solidFill>
                  <a:srgbClr val="FFFFFF"/>
                </a:solidFill>
                <a:latin typeface="MS PGothic"/>
                <a:cs typeface="MS PGothic"/>
              </a:rPr>
              <a:t>週間</a:t>
            </a:r>
            <a:r>
              <a:rPr sz="2400" spc="-104" baseline="5208" dirty="0">
                <a:solidFill>
                  <a:srgbClr val="FFFFFF"/>
                </a:solidFill>
                <a:latin typeface="MS PGothic"/>
                <a:cs typeface="MS PGothic"/>
              </a:rPr>
              <a:t>】</a:t>
            </a:r>
            <a:endParaRPr sz="2400" baseline="5208">
              <a:latin typeface="MS PGothic"/>
              <a:cs typeface="MS PGothic"/>
            </a:endParaRPr>
          </a:p>
        </p:txBody>
      </p:sp>
      <p:sp>
        <p:nvSpPr>
          <p:cNvPr id="77" name="object 10"/>
          <p:cNvSpPr txBox="1"/>
          <p:nvPr/>
        </p:nvSpPr>
        <p:spPr>
          <a:xfrm rot="21060000">
            <a:off x="1655891" y="6886873"/>
            <a:ext cx="1721497" cy="1619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275"/>
              </a:lnSpc>
            </a:pPr>
            <a:r>
              <a:rPr sz="1875" spc="-67" baseline="-4444" dirty="0">
                <a:solidFill>
                  <a:srgbClr val="FFFFFF"/>
                </a:solidFill>
                <a:latin typeface="MS PGothic"/>
                <a:cs typeface="MS PGothic"/>
              </a:rPr>
              <a:t>受付け時</a:t>
            </a:r>
            <a:r>
              <a:rPr sz="1875" spc="22" baseline="-4444" dirty="0">
                <a:solidFill>
                  <a:srgbClr val="FFFFFF"/>
                </a:solidFill>
                <a:latin typeface="MS PGothic"/>
                <a:cs typeface="MS PGothic"/>
              </a:rPr>
              <a:t>間</a:t>
            </a:r>
            <a:r>
              <a:rPr sz="1875" spc="-247" baseline="-4444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：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250" spc="5" dirty="0">
                <a:solidFill>
                  <a:srgbClr val="FFFFFF"/>
                </a:solidFill>
                <a:latin typeface="MS PGothic"/>
                <a:cs typeface="MS PGothic"/>
              </a:rPr>
              <a:t>9</a:t>
            </a:r>
            <a:r>
              <a:rPr sz="1250" spc="-165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-67" baseline="2222" dirty="0">
                <a:solidFill>
                  <a:srgbClr val="FFFFFF"/>
                </a:solidFill>
                <a:latin typeface="MS PGothic"/>
                <a:cs typeface="MS PGothic"/>
              </a:rPr>
              <a:t>時〜</a:t>
            </a:r>
            <a:r>
              <a:rPr sz="1875" spc="-30" baseline="2222" dirty="0">
                <a:solidFill>
                  <a:srgbClr val="FFFFFF"/>
                </a:solidFill>
                <a:latin typeface="MS PGothic"/>
                <a:cs typeface="MS PGothic"/>
              </a:rPr>
              <a:t>２4</a:t>
            </a:r>
            <a:r>
              <a:rPr sz="1875" spc="-247" baseline="2222" dirty="0">
                <a:solidFill>
                  <a:srgbClr val="FFFFFF"/>
                </a:solidFill>
                <a:latin typeface="MS PGothic"/>
                <a:cs typeface="MS PGothic"/>
              </a:rPr>
              <a:t> </a:t>
            </a:r>
            <a:r>
              <a:rPr sz="1875" spc="22" baseline="4444" dirty="0">
                <a:solidFill>
                  <a:srgbClr val="FFFFFF"/>
                </a:solidFill>
                <a:latin typeface="MS PGothic"/>
                <a:cs typeface="MS PGothic"/>
              </a:rPr>
              <a:t>時</a:t>
            </a:r>
            <a:endParaRPr sz="1875" baseline="4444">
              <a:latin typeface="MS PGothic"/>
              <a:cs typeface="MS PGothic"/>
            </a:endParaRPr>
          </a:p>
        </p:txBody>
      </p:sp>
      <p:sp>
        <p:nvSpPr>
          <p:cNvPr id="78" name="object 11"/>
          <p:cNvSpPr txBox="1"/>
          <p:nvPr/>
        </p:nvSpPr>
        <p:spPr>
          <a:xfrm rot="21000000">
            <a:off x="742230" y="5637718"/>
            <a:ext cx="3430481" cy="61170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4595"/>
              </a:lnSpc>
            </a:pPr>
            <a:r>
              <a:rPr sz="4400" kern="1000" spc="-650" dirty="0" err="1" smtClean="0">
                <a:solidFill>
                  <a:srgbClr val="FFF459"/>
                </a:solidFill>
                <a:latin typeface="MS PGothic"/>
                <a:cs typeface="MS PGothic"/>
              </a:rPr>
              <a:t>半額サービス</a:t>
            </a:r>
            <a:r>
              <a:rPr lang="ja-JP" altLang="en-US" sz="4400" kern="1000" spc="-650" dirty="0">
                <a:solidFill>
                  <a:srgbClr val="FFF459"/>
                </a:solidFill>
                <a:latin typeface="MS PGothic"/>
                <a:cs typeface="MS PGothic"/>
              </a:rPr>
              <a:t> </a:t>
            </a:r>
            <a:r>
              <a:rPr lang="en-US" altLang="ja-JP" sz="4400" kern="1000" spc="-650" dirty="0" smtClean="0">
                <a:solidFill>
                  <a:srgbClr val="FFF459"/>
                </a:solidFill>
                <a:latin typeface="MS PGothic"/>
                <a:cs typeface="MS PGothic"/>
              </a:rPr>
              <a:t>!</a:t>
            </a:r>
            <a:endParaRPr sz="4400" kern="1000" spc="-650" dirty="0">
              <a:latin typeface="MS PGothic"/>
              <a:cs typeface="MS PGothic"/>
            </a:endParaRPr>
          </a:p>
        </p:txBody>
      </p:sp>
      <p:sp>
        <p:nvSpPr>
          <p:cNvPr id="79" name="object 12"/>
          <p:cNvSpPr txBox="1"/>
          <p:nvPr/>
        </p:nvSpPr>
        <p:spPr>
          <a:xfrm rot="21000000">
            <a:off x="1155030" y="6298405"/>
            <a:ext cx="2428388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このチラシをご持参の方にオープン記念として</a:t>
            </a:r>
            <a:endParaRPr sz="1000">
              <a:latin typeface="MS PGothic"/>
              <a:cs typeface="MS PGothic"/>
            </a:endParaRPr>
          </a:p>
        </p:txBody>
      </p:sp>
      <p:sp>
        <p:nvSpPr>
          <p:cNvPr id="80" name="object 13"/>
          <p:cNvSpPr txBox="1"/>
          <p:nvPr/>
        </p:nvSpPr>
        <p:spPr>
          <a:xfrm rot="21000000">
            <a:off x="1185894" y="6493365"/>
            <a:ext cx="2017586" cy="127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994"/>
              </a:lnSpc>
            </a:pP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１５日から２週間</a:t>
            </a:r>
            <a:r>
              <a:rPr sz="1000" spc="-210" dirty="0">
                <a:solidFill>
                  <a:srgbClr val="FFFFFF"/>
                </a:solidFill>
                <a:latin typeface="MS PGothic"/>
                <a:cs typeface="MS PGothic"/>
              </a:rPr>
              <a:t>、</a:t>
            </a:r>
            <a:r>
              <a:rPr sz="1000" spc="-5" dirty="0">
                <a:solidFill>
                  <a:srgbClr val="FFFFFF"/>
                </a:solidFill>
                <a:latin typeface="MS PGothic"/>
                <a:cs typeface="MS PGothic"/>
              </a:rPr>
              <a:t>通常料金の半額に。</a:t>
            </a:r>
            <a:endParaRPr sz="1000" dirty="0">
              <a:latin typeface="MS PGothic"/>
              <a:cs typeface="MS PGothic"/>
            </a:endParaRPr>
          </a:p>
        </p:txBody>
      </p:sp>
      <p:pic>
        <p:nvPicPr>
          <p:cNvPr id="81" name="Picture 12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99061" y="1176182"/>
            <a:ext cx="6228000" cy="38956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0" name="正方形/長方形 29"/>
          <p:cNvSpPr/>
          <p:nvPr/>
        </p:nvSpPr>
        <p:spPr>
          <a:xfrm>
            <a:off x="7855200" y="5907600"/>
            <a:ext cx="2268000" cy="1400400"/>
          </a:xfrm>
          <a:prstGeom prst="rect">
            <a:avLst/>
          </a:prstGeom>
          <a:solidFill>
            <a:srgbClr val="C9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ja-JP"/>
            </a:defPPr>
            <a:lvl1pPr marL="0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09504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019007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528511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38015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47518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057022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566526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076029" algn="l" defTabSz="1019007" rtl="0" eaLnBrk="1" latinLnBrk="0" hangingPunct="1">
              <a:defRPr kumimoji="1" sz="2006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ja-JP" altLang="en-US" sz="1200" dirty="0">
                <a:solidFill>
                  <a:schemeClr val="tx1"/>
                </a:solidFill>
              </a:rPr>
              <a:t>地図</a:t>
            </a:r>
            <a:r>
              <a:rPr lang="ja-JP" altLang="en-US" sz="1200" dirty="0" smtClean="0">
                <a:solidFill>
                  <a:schemeClr val="tx1"/>
                </a:solidFill>
              </a:rPr>
              <a:t>が</a:t>
            </a:r>
            <a:r>
              <a:rPr lang="ja-JP" altLang="en-US" sz="1200" dirty="0">
                <a:solidFill>
                  <a:schemeClr val="tx1"/>
                </a:solidFill>
              </a:rPr>
              <a:t>入</a:t>
            </a:r>
            <a:r>
              <a:rPr lang="ja-JP" altLang="en-US" sz="1200" dirty="0" smtClean="0">
                <a:solidFill>
                  <a:schemeClr val="tx1"/>
                </a:solidFill>
              </a:rPr>
              <a:t>ります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2524097"/>
      </p:ext>
    </p:extLst>
  </p:cSld>
  <p:clrMapOvr>
    <a:masterClrMapping/>
  </p:clrMapOvr>
</p:sld>
</file>

<file path=ppt/theme/theme1.xml><?xml version="1.0" encoding="utf-8"?>
<a:theme xmlns:a="http://schemas.openxmlformats.org/drawingml/2006/main" name="デザインの設定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クラシック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  <a:txDef>
      <a:spPr/>
      <a:bodyPr vert="horz" wrap="square" lIns="0" tIns="12700" rIns="0" bIns="0" rtlCol="0">
        <a:spAutoFit/>
      </a:bodyPr>
      <a:lstStyle>
        <a:defPPr marR="2700655" algn="ctr">
          <a:spcBef>
            <a:spcPts val="100"/>
          </a:spcBef>
          <a:defRPr sz="3000" spc="-155" dirty="0" err="1" smtClean="0">
            <a:solidFill>
              <a:srgbClr val="231F20"/>
            </a:solidFill>
            <a:latin typeface="MS PGothic"/>
            <a:cs typeface="MS PGothic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428</TotalTime>
  <Words>168</Words>
  <Application>Microsoft Office PowerPoint</Application>
  <PresentationFormat>ユーザー設定</PresentationFormat>
  <Paragraphs>38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HG丸ｺﾞｼｯｸM-PRO</vt:lpstr>
      <vt:lpstr>MS PGothic</vt:lpstr>
      <vt:lpstr>MS PGothic</vt:lpstr>
      <vt:lpstr>ＭＳ Ｐ明朝</vt:lpstr>
      <vt:lpstr>Arial</vt:lpstr>
      <vt:lpstr>Calibri</vt:lpstr>
      <vt:lpstr>Times New Roman</vt:lpstr>
      <vt:lpstr>デザインの設定</vt:lpstr>
      <vt:lpstr>ホワイト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wellenetz</cp:lastModifiedBy>
  <cp:revision>69</cp:revision>
  <cp:lastPrinted>2013-04-25T06:18:16Z</cp:lastPrinted>
  <dcterms:created xsi:type="dcterms:W3CDTF">2013-08-07T01:20:38Z</dcterms:created>
  <dcterms:modified xsi:type="dcterms:W3CDTF">2018-04-20T02:51:50Z</dcterms:modified>
</cp:coreProperties>
</file>

<file path=docProps/thumbnail.jpeg>
</file>