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E85"/>
    <a:srgbClr val="F7ED80"/>
    <a:srgbClr val="663300"/>
    <a:srgbClr val="7ECEF4"/>
    <a:srgbClr val="F65C9E"/>
    <a:srgbClr val="EB6BA4"/>
    <a:srgbClr val="E6E6E6"/>
    <a:srgbClr val="ED145B"/>
    <a:srgbClr val="4CDDCD"/>
    <a:srgbClr val="5850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7"/>
          </a:xfrm>
          <a:prstGeom prst="rect">
            <a:avLst/>
          </a:prstGeom>
        </p:spPr>
        <p:txBody>
          <a:bodyPr vert="horz" lIns="86010" tIns="43007" rIns="86010" bIns="43007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7"/>
          </a:xfrm>
          <a:prstGeom prst="rect">
            <a:avLst/>
          </a:prstGeom>
        </p:spPr>
        <p:txBody>
          <a:bodyPr vert="horz" lIns="86010" tIns="43007" rIns="86010" bIns="43007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29"/>
            <a:ext cx="2946151" cy="496106"/>
          </a:xfrm>
          <a:prstGeom prst="rect">
            <a:avLst/>
          </a:prstGeom>
        </p:spPr>
        <p:txBody>
          <a:bodyPr vert="horz" lIns="86010" tIns="43007" rIns="86010" bIns="43007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29"/>
            <a:ext cx="2946151" cy="496106"/>
          </a:xfrm>
          <a:prstGeom prst="rect">
            <a:avLst/>
          </a:prstGeom>
        </p:spPr>
        <p:txBody>
          <a:bodyPr vert="horz" lIns="86010" tIns="43007" rIns="86010" bIns="43007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9" cy="498054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9" cy="498054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907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6" tIns="45699" rIns="91396" bIns="45699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4"/>
          </a:xfrm>
          <a:prstGeom prst="rect">
            <a:avLst/>
          </a:prstGeom>
        </p:spPr>
        <p:txBody>
          <a:bodyPr vert="horz" lIns="91396" tIns="45699" rIns="91396" bIns="4569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9" cy="498053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9" cy="498053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776000" cy="1092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63" y="319260"/>
            <a:ext cx="7092000" cy="853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object 36"/>
          <p:cNvSpPr/>
          <p:nvPr/>
        </p:nvSpPr>
        <p:spPr>
          <a:xfrm>
            <a:off x="2502931" y="2831909"/>
            <a:ext cx="5292000" cy="56784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99" y="382594"/>
            <a:ext cx="2556000" cy="22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object 3"/>
          <p:cNvSpPr txBox="1"/>
          <p:nvPr/>
        </p:nvSpPr>
        <p:spPr>
          <a:xfrm>
            <a:off x="541253" y="4766831"/>
            <a:ext cx="2692400" cy="988694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43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趣味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で</a:t>
            </a: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習いたいという方も</a:t>
            </a:r>
            <a:endParaRPr sz="1300" dirty="0">
              <a:latin typeface="MS PGothic"/>
              <a:cs typeface="MS PGothic"/>
            </a:endParaRPr>
          </a:p>
          <a:p>
            <a:pPr marL="12700" marR="5080">
              <a:lnSpc>
                <a:spcPts val="1900"/>
              </a:lnSpc>
              <a:spcBef>
                <a:spcPts val="11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本格的なレッスンを受けたいという方も 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アスクルピアノ教室は全力で</a:t>
            </a:r>
            <a:endParaRPr sz="13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サポートいたします。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63" name="object 545"/>
          <p:cNvSpPr/>
          <p:nvPr/>
        </p:nvSpPr>
        <p:spPr>
          <a:xfrm>
            <a:off x="5298177" y="8825974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EA5E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2"/>
          <p:cNvSpPr txBox="1">
            <a:spLocks/>
          </p:cNvSpPr>
          <p:nvPr/>
        </p:nvSpPr>
        <p:spPr>
          <a:xfrm>
            <a:off x="701566" y="772746"/>
            <a:ext cx="2037714" cy="1271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ts val="5445"/>
              </a:lnSpc>
              <a:spcBef>
                <a:spcPts val="100"/>
              </a:spcBef>
            </a:pPr>
            <a:r>
              <a:rPr lang="ja-JP" altLang="en-US" spc="-235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</a:t>
            </a:r>
          </a:p>
          <a:p>
            <a:pPr marL="31750">
              <a:lnSpc>
                <a:spcPts val="4365"/>
              </a:lnSpc>
            </a:pPr>
            <a:r>
              <a:rPr lang="ja-JP" altLang="en-US" sz="3700" spc="-190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ピアノ教室</a:t>
            </a:r>
            <a:endParaRPr lang="ja-JP" altLang="en-US" sz="3700" dirty="0">
              <a:solidFill>
                <a:srgbClr val="F7ED8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31" y="2868718"/>
            <a:ext cx="4031101" cy="184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object 8"/>
          <p:cNvSpPr txBox="1"/>
          <p:nvPr/>
        </p:nvSpPr>
        <p:spPr>
          <a:xfrm>
            <a:off x="5264765" y="1381732"/>
            <a:ext cx="1831339" cy="1268296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 indent="307975">
              <a:lnSpc>
                <a:spcPts val="4500"/>
              </a:lnSpc>
              <a:spcBef>
                <a:spcPts val="740"/>
              </a:spcBef>
            </a:pPr>
            <a:r>
              <a:rPr sz="4250" spc="-409" dirty="0" err="1">
                <a:solidFill>
                  <a:srgbClr val="231F20"/>
                </a:solidFill>
                <a:latin typeface="MS PGothic"/>
                <a:cs typeface="MS PGothic"/>
              </a:rPr>
              <a:t>生徒</a:t>
            </a:r>
            <a:r>
              <a:rPr sz="4250" spc="-409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4250" spc="-409" dirty="0" err="1" smtClean="0">
                <a:solidFill>
                  <a:srgbClr val="231F20"/>
                </a:solidFill>
                <a:latin typeface="MS PGothic"/>
                <a:cs typeface="MS PGothic"/>
              </a:rPr>
              <a:t>募</a:t>
            </a:r>
            <a:r>
              <a:rPr sz="4250" spc="-425" dirty="0" err="1" smtClean="0">
                <a:solidFill>
                  <a:srgbClr val="231F20"/>
                </a:solidFill>
                <a:latin typeface="MS PGothic"/>
                <a:cs typeface="MS PGothic"/>
              </a:rPr>
              <a:t>集</a:t>
            </a:r>
            <a:r>
              <a:rPr sz="4250" spc="-1570" dirty="0" err="1" smtClean="0">
                <a:solidFill>
                  <a:srgbClr val="231F20"/>
                </a:solidFill>
                <a:latin typeface="MS PGothic"/>
                <a:cs typeface="MS PGothic"/>
              </a:rPr>
              <a:t>中</a:t>
            </a:r>
            <a:r>
              <a:rPr lang="en-US" altLang="ja-JP" sz="4250" spc="-1570" dirty="0" smtClean="0">
                <a:solidFill>
                  <a:srgbClr val="231F20"/>
                </a:solidFill>
                <a:latin typeface="MS PGothic"/>
                <a:cs typeface="MS PGothic"/>
              </a:rPr>
              <a:t>!  </a:t>
            </a:r>
            <a:endParaRPr sz="4250" dirty="0">
              <a:latin typeface="MS PGothic"/>
              <a:cs typeface="MS PGothic"/>
            </a:endParaRPr>
          </a:p>
        </p:txBody>
      </p:sp>
      <p:sp>
        <p:nvSpPr>
          <p:cNvPr id="57" name="object 4"/>
          <p:cNvSpPr txBox="1"/>
          <p:nvPr/>
        </p:nvSpPr>
        <p:spPr>
          <a:xfrm>
            <a:off x="1804831" y="7266709"/>
            <a:ext cx="1103630" cy="91821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 algn="ctr">
              <a:lnSpc>
                <a:spcPct val="88900"/>
              </a:lnSpc>
              <a:spcBef>
                <a:spcPts val="400"/>
              </a:spcBef>
            </a:pPr>
            <a:r>
              <a:rPr sz="2100" spc="15" dirty="0">
                <a:solidFill>
                  <a:srgbClr val="FFFFFF"/>
                </a:solidFill>
                <a:latin typeface="MS PGothic"/>
                <a:cs typeface="MS PGothic"/>
              </a:rPr>
              <a:t>無</a:t>
            </a:r>
            <a:r>
              <a:rPr sz="2100" spc="10" dirty="0">
                <a:solidFill>
                  <a:srgbClr val="FFFFFF"/>
                </a:solidFill>
                <a:latin typeface="MS PGothic"/>
                <a:cs typeface="MS PGothic"/>
              </a:rPr>
              <a:t>料体験 レッスン </a:t>
            </a:r>
            <a:r>
              <a:rPr sz="2100" spc="15" dirty="0">
                <a:solidFill>
                  <a:srgbClr val="FFFFFF"/>
                </a:solidFill>
                <a:latin typeface="MS PGothic"/>
                <a:cs typeface="MS PGothic"/>
              </a:rPr>
              <a:t>実</a:t>
            </a:r>
            <a:r>
              <a:rPr sz="2100" spc="5" dirty="0">
                <a:solidFill>
                  <a:srgbClr val="FFFFFF"/>
                </a:solidFill>
                <a:latin typeface="MS PGothic"/>
                <a:cs typeface="MS PGothic"/>
              </a:rPr>
              <a:t>施</a:t>
            </a:r>
            <a:r>
              <a:rPr sz="2100" spc="-625" dirty="0">
                <a:solidFill>
                  <a:srgbClr val="FFFFFF"/>
                </a:solidFill>
                <a:latin typeface="MS PGothic"/>
                <a:cs typeface="MS PGothic"/>
              </a:rPr>
              <a:t>中</a:t>
            </a:r>
            <a:r>
              <a:rPr sz="2100" spc="15" dirty="0">
                <a:solidFill>
                  <a:srgbClr val="FFFFFF"/>
                </a:solidFill>
                <a:latin typeface="MS PGothic"/>
                <a:cs typeface="MS PGothic"/>
              </a:rPr>
              <a:t>！</a:t>
            </a:r>
            <a:endParaRPr sz="2100" dirty="0">
              <a:latin typeface="MS PGothic"/>
              <a:cs typeface="MS PGothic"/>
            </a:endParaRPr>
          </a:p>
        </p:txBody>
      </p:sp>
      <p:sp>
        <p:nvSpPr>
          <p:cNvPr id="58" name="object 5"/>
          <p:cNvSpPr txBox="1"/>
          <p:nvPr/>
        </p:nvSpPr>
        <p:spPr>
          <a:xfrm>
            <a:off x="3783306" y="8829454"/>
            <a:ext cx="1514871" cy="252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59" name="object 6"/>
          <p:cNvSpPr txBox="1"/>
          <p:nvPr/>
        </p:nvSpPr>
        <p:spPr>
          <a:xfrm>
            <a:off x="5370414" y="8828647"/>
            <a:ext cx="35560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60" name="object 7"/>
          <p:cNvSpPr txBox="1"/>
          <p:nvPr/>
        </p:nvSpPr>
        <p:spPr>
          <a:xfrm>
            <a:off x="940611" y="8675894"/>
            <a:ext cx="273240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61" name="object 30"/>
          <p:cNvSpPr txBox="1"/>
          <p:nvPr/>
        </p:nvSpPr>
        <p:spPr>
          <a:xfrm>
            <a:off x="974345" y="9321529"/>
            <a:ext cx="3841115" cy="1285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250"/>
              </a:lnSpc>
              <a:spcBef>
                <a:spcPts val="100"/>
              </a:spcBef>
            </a:pPr>
            <a:r>
              <a:rPr sz="3000" spc="-155" dirty="0">
                <a:solidFill>
                  <a:srgbClr val="FFFFFF"/>
                </a:solidFill>
                <a:latin typeface="MS PGothic"/>
                <a:cs typeface="MS PGothic"/>
              </a:rPr>
              <a:t>アスクルピアノ教室</a:t>
            </a:r>
            <a:endParaRPr sz="3000" dirty="0">
              <a:latin typeface="MS PGothic"/>
              <a:cs typeface="MS PGothic"/>
            </a:endParaRPr>
          </a:p>
          <a:p>
            <a:pPr marL="34925">
              <a:lnSpc>
                <a:spcPts val="5290"/>
              </a:lnSpc>
            </a:pPr>
            <a:r>
              <a:rPr sz="4950" spc="5" dirty="0">
                <a:solidFill>
                  <a:srgbClr val="FFFFFF"/>
                </a:solidFill>
                <a:latin typeface="MS PGothic"/>
                <a:cs typeface="MS PGothic"/>
              </a:rPr>
              <a:t>03-1234-1111</a:t>
            </a:r>
            <a:endParaRPr sz="4950" dirty="0">
              <a:latin typeface="MS PGothic"/>
              <a:cs typeface="MS PGothic"/>
            </a:endParaRPr>
          </a:p>
          <a:p>
            <a:pPr marL="20320">
              <a:lnSpc>
                <a:spcPts val="1380"/>
              </a:lnSpc>
              <a:tabLst>
                <a:tab pos="14541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62" name="object 544"/>
          <p:cNvSpPr/>
          <p:nvPr/>
        </p:nvSpPr>
        <p:spPr>
          <a:xfrm>
            <a:off x="3783306" y="8826437"/>
            <a:ext cx="2026045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EA5E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55"/>
          <p:cNvSpPr/>
          <p:nvPr/>
        </p:nvSpPr>
        <p:spPr>
          <a:xfrm>
            <a:off x="5754082" y="9007420"/>
            <a:ext cx="108085" cy="1701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1" y="9933213"/>
            <a:ext cx="532648" cy="33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4917600" y="9205200"/>
            <a:ext cx="2268000" cy="1400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81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2018-04-20T03:16:14Z</dcterms:modified>
</cp:coreProperties>
</file>