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8EE"/>
    <a:srgbClr val="EA5E85"/>
    <a:srgbClr val="F7ED80"/>
    <a:srgbClr val="663300"/>
    <a:srgbClr val="7ECEF4"/>
    <a:srgbClr val="F65C9E"/>
    <a:srgbClr val="EB6BA4"/>
    <a:srgbClr val="E6E6E6"/>
    <a:srgbClr val="ED145B"/>
    <a:srgbClr val="4CD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4" y="0"/>
            <a:ext cx="2946151" cy="496106"/>
          </a:xfrm>
          <a:prstGeom prst="rect">
            <a:avLst/>
          </a:prstGeom>
        </p:spPr>
        <p:txBody>
          <a:bodyPr vert="horz" lIns="86022" tIns="43012" rIns="86022" bIns="43012" rtlCol="0"/>
          <a:lstStyle>
            <a:lvl1pPr algn="r">
              <a:defRPr sz="10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4" y="9429030"/>
            <a:ext cx="2946151" cy="496105"/>
          </a:xfrm>
          <a:prstGeom prst="rect">
            <a:avLst/>
          </a:prstGeom>
        </p:spPr>
        <p:txBody>
          <a:bodyPr vert="horz" lIns="86022" tIns="43012" rIns="86022" bIns="43012" rtlCol="0" anchor="b"/>
          <a:lstStyle>
            <a:lvl1pPr algn="r">
              <a:defRPr sz="10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50" y="3"/>
            <a:ext cx="2945658" cy="498054"/>
          </a:xfrm>
          <a:prstGeom prst="rect">
            <a:avLst/>
          </a:prstGeom>
        </p:spPr>
        <p:txBody>
          <a:bodyPr vert="horz" lIns="91408" tIns="45705" rIns="91408" bIns="45705" rtlCol="0"/>
          <a:lstStyle>
            <a:lvl1pPr algn="r">
              <a:defRPr sz="10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5" rIns="91408" bIns="45705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9"/>
            <a:ext cx="5438140" cy="3908613"/>
          </a:xfrm>
          <a:prstGeom prst="rect">
            <a:avLst/>
          </a:prstGeom>
        </p:spPr>
        <p:txBody>
          <a:bodyPr vert="horz" lIns="91408" tIns="45705" rIns="91408" bIns="4570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l">
              <a:defRPr sz="10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50" y="9428588"/>
            <a:ext cx="2945658" cy="498053"/>
          </a:xfrm>
          <a:prstGeom prst="rect">
            <a:avLst/>
          </a:prstGeom>
        </p:spPr>
        <p:txBody>
          <a:bodyPr vert="horz" lIns="91408" tIns="45705" rIns="91408" bIns="45705" rtlCol="0" anchor="b"/>
          <a:lstStyle>
            <a:lvl1pPr algn="r">
              <a:defRPr sz="10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357" y="-2856"/>
            <a:ext cx="7848000" cy="1092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8" y="322393"/>
            <a:ext cx="7092000" cy="8537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 descr="C:\Users\user1\Desktop\WAG\岩崎様_パワポン資料\5月_ha_24\piano\ピンクピアノ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863" y="2859972"/>
            <a:ext cx="5616000" cy="56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99" y="382594"/>
            <a:ext cx="2556000" cy="22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object 3"/>
          <p:cNvSpPr txBox="1"/>
          <p:nvPr/>
        </p:nvSpPr>
        <p:spPr>
          <a:xfrm>
            <a:off x="541253" y="4766831"/>
            <a:ext cx="2692400" cy="988694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430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趣味</a:t>
            </a:r>
            <a:r>
              <a:rPr sz="1300" spc="-5" dirty="0">
                <a:solidFill>
                  <a:srgbClr val="231F20"/>
                </a:solidFill>
                <a:latin typeface="MS PGothic"/>
                <a:cs typeface="MS PGothic"/>
              </a:rPr>
              <a:t>で</a:t>
            </a: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習いたいという方も</a:t>
            </a:r>
            <a:endParaRPr sz="1300" dirty="0">
              <a:latin typeface="MS PGothic"/>
              <a:cs typeface="MS PGothic"/>
            </a:endParaRPr>
          </a:p>
          <a:p>
            <a:pPr marL="12700" marR="5080">
              <a:lnSpc>
                <a:spcPts val="1900"/>
              </a:lnSpc>
              <a:spcBef>
                <a:spcPts val="110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本格的なレッスンを受けたいという方も </a:t>
            </a:r>
            <a:r>
              <a:rPr sz="1300" spc="-5" dirty="0">
                <a:solidFill>
                  <a:srgbClr val="231F20"/>
                </a:solidFill>
                <a:latin typeface="MS PGothic"/>
                <a:cs typeface="MS PGothic"/>
              </a:rPr>
              <a:t>アスクルピアノ教室は全力で</a:t>
            </a:r>
            <a:endParaRPr sz="13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サポートいたします。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63" name="object 545"/>
          <p:cNvSpPr/>
          <p:nvPr/>
        </p:nvSpPr>
        <p:spPr>
          <a:xfrm>
            <a:off x="5298177" y="8825974"/>
            <a:ext cx="511175" cy="253365"/>
          </a:xfrm>
          <a:custGeom>
            <a:avLst/>
            <a:gdLst/>
            <a:ahLst/>
            <a:cxnLst/>
            <a:rect l="l" t="t" r="r" b="b"/>
            <a:pathLst>
              <a:path w="511175" h="253365">
                <a:moveTo>
                  <a:pt x="510552" y="253110"/>
                </a:moveTo>
                <a:lnTo>
                  <a:pt x="0" y="253110"/>
                </a:lnTo>
                <a:lnTo>
                  <a:pt x="0" y="0"/>
                </a:lnTo>
                <a:lnTo>
                  <a:pt x="510552" y="0"/>
                </a:lnTo>
                <a:lnTo>
                  <a:pt x="510552" y="253110"/>
                </a:lnTo>
                <a:close/>
              </a:path>
            </a:pathLst>
          </a:custGeom>
          <a:solidFill>
            <a:srgbClr val="00B8E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2"/>
          <p:cNvSpPr txBox="1">
            <a:spLocks/>
          </p:cNvSpPr>
          <p:nvPr/>
        </p:nvSpPr>
        <p:spPr>
          <a:xfrm>
            <a:off x="701566" y="772746"/>
            <a:ext cx="2037714" cy="1271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ts val="5445"/>
              </a:lnSpc>
              <a:spcBef>
                <a:spcPts val="100"/>
              </a:spcBef>
            </a:pPr>
            <a:r>
              <a:rPr lang="ja-JP" altLang="en-US" spc="-235" smtClean="0">
                <a:solidFill>
                  <a:srgbClr val="F7ED8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</a:t>
            </a:r>
          </a:p>
          <a:p>
            <a:pPr marL="31750">
              <a:lnSpc>
                <a:spcPts val="4365"/>
              </a:lnSpc>
            </a:pPr>
            <a:r>
              <a:rPr lang="ja-JP" altLang="en-US" sz="3700" spc="-190" smtClean="0">
                <a:solidFill>
                  <a:srgbClr val="F7ED8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ピアノ教室</a:t>
            </a:r>
            <a:endParaRPr lang="ja-JP" altLang="en-US" sz="3700" dirty="0">
              <a:solidFill>
                <a:srgbClr val="F7ED8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831" y="2868718"/>
            <a:ext cx="4031101" cy="184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object 8"/>
          <p:cNvSpPr txBox="1"/>
          <p:nvPr/>
        </p:nvSpPr>
        <p:spPr>
          <a:xfrm>
            <a:off x="5264765" y="1381732"/>
            <a:ext cx="1831339" cy="1268296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5080" indent="307975">
              <a:lnSpc>
                <a:spcPts val="4500"/>
              </a:lnSpc>
              <a:spcBef>
                <a:spcPts val="740"/>
              </a:spcBef>
            </a:pPr>
            <a:r>
              <a:rPr sz="4250" spc="-409" dirty="0" err="1">
                <a:solidFill>
                  <a:srgbClr val="231F20"/>
                </a:solidFill>
                <a:latin typeface="MS PGothic"/>
                <a:cs typeface="MS PGothic"/>
              </a:rPr>
              <a:t>生徒</a:t>
            </a:r>
            <a:r>
              <a:rPr sz="4250" spc="-409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4250" spc="-409" dirty="0" err="1" smtClean="0">
                <a:solidFill>
                  <a:srgbClr val="231F20"/>
                </a:solidFill>
                <a:latin typeface="MS PGothic"/>
                <a:cs typeface="MS PGothic"/>
              </a:rPr>
              <a:t>募</a:t>
            </a:r>
            <a:r>
              <a:rPr sz="4250" spc="-425" dirty="0" err="1" smtClean="0">
                <a:solidFill>
                  <a:srgbClr val="231F20"/>
                </a:solidFill>
                <a:latin typeface="MS PGothic"/>
                <a:cs typeface="MS PGothic"/>
              </a:rPr>
              <a:t>集</a:t>
            </a:r>
            <a:r>
              <a:rPr sz="4250" spc="-1570" dirty="0" err="1" smtClean="0">
                <a:solidFill>
                  <a:srgbClr val="231F20"/>
                </a:solidFill>
                <a:latin typeface="MS PGothic"/>
                <a:cs typeface="MS PGothic"/>
              </a:rPr>
              <a:t>中</a:t>
            </a:r>
            <a:r>
              <a:rPr lang="en-US" altLang="ja-JP" sz="4250" spc="-1570" dirty="0" smtClean="0">
                <a:solidFill>
                  <a:srgbClr val="231F20"/>
                </a:solidFill>
                <a:latin typeface="MS PGothic"/>
                <a:cs typeface="MS PGothic"/>
              </a:rPr>
              <a:t>!  </a:t>
            </a:r>
            <a:endParaRPr sz="4250" dirty="0">
              <a:latin typeface="MS PGothic"/>
              <a:cs typeface="MS PGothic"/>
            </a:endParaRPr>
          </a:p>
        </p:txBody>
      </p:sp>
      <p:sp>
        <p:nvSpPr>
          <p:cNvPr id="57" name="object 4"/>
          <p:cNvSpPr txBox="1"/>
          <p:nvPr/>
        </p:nvSpPr>
        <p:spPr>
          <a:xfrm>
            <a:off x="1804831" y="7266709"/>
            <a:ext cx="1103630" cy="91821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 algn="ctr">
              <a:lnSpc>
                <a:spcPct val="88900"/>
              </a:lnSpc>
              <a:spcBef>
                <a:spcPts val="400"/>
              </a:spcBef>
            </a:pPr>
            <a:r>
              <a:rPr sz="2100" spc="15" dirty="0">
                <a:latin typeface="MS PGothic"/>
                <a:cs typeface="MS PGothic"/>
              </a:rPr>
              <a:t>無</a:t>
            </a:r>
            <a:r>
              <a:rPr sz="2100" spc="10" dirty="0">
                <a:latin typeface="MS PGothic"/>
                <a:cs typeface="MS PGothic"/>
              </a:rPr>
              <a:t>料体験 レッスン </a:t>
            </a:r>
            <a:r>
              <a:rPr sz="2100" spc="15" dirty="0">
                <a:latin typeface="MS PGothic"/>
                <a:cs typeface="MS PGothic"/>
              </a:rPr>
              <a:t>実</a:t>
            </a:r>
            <a:r>
              <a:rPr sz="2100" spc="5" dirty="0">
                <a:latin typeface="MS PGothic"/>
                <a:cs typeface="MS PGothic"/>
              </a:rPr>
              <a:t>施</a:t>
            </a:r>
            <a:r>
              <a:rPr sz="2100" spc="-625" dirty="0">
                <a:latin typeface="MS PGothic"/>
                <a:cs typeface="MS PGothic"/>
              </a:rPr>
              <a:t>中</a:t>
            </a:r>
            <a:r>
              <a:rPr sz="2100" spc="15" dirty="0">
                <a:latin typeface="MS PGothic"/>
                <a:cs typeface="MS PGothic"/>
              </a:rPr>
              <a:t>！</a:t>
            </a:r>
            <a:endParaRPr sz="2100" dirty="0">
              <a:latin typeface="MS PGothic"/>
              <a:cs typeface="MS PGothic"/>
            </a:endParaRPr>
          </a:p>
        </p:txBody>
      </p:sp>
      <p:sp>
        <p:nvSpPr>
          <p:cNvPr id="58" name="object 5"/>
          <p:cNvSpPr txBox="1"/>
          <p:nvPr/>
        </p:nvSpPr>
        <p:spPr>
          <a:xfrm>
            <a:off x="3783306" y="8829454"/>
            <a:ext cx="1514871" cy="2520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300" spc="-70" dirty="0">
                <a:solidFill>
                  <a:srgbClr val="231F20"/>
                </a:solidFill>
                <a:latin typeface="MS PGothic"/>
                <a:cs typeface="MS PGothic"/>
              </a:rPr>
              <a:t>アスクルピアノ教室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59" name="object 6"/>
          <p:cNvSpPr txBox="1"/>
          <p:nvPr/>
        </p:nvSpPr>
        <p:spPr>
          <a:xfrm>
            <a:off x="5370414" y="8828647"/>
            <a:ext cx="35560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solidFill>
                  <a:srgbClr val="F1F2F2"/>
                </a:solidFill>
                <a:latin typeface="MS PGothic"/>
                <a:cs typeface="MS PGothic"/>
              </a:rPr>
              <a:t>検索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60" name="object 7"/>
          <p:cNvSpPr txBox="1"/>
          <p:nvPr/>
        </p:nvSpPr>
        <p:spPr>
          <a:xfrm>
            <a:off x="940611" y="8675894"/>
            <a:ext cx="273240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lang="en-US" altLang="ja-JP"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:</a:t>
            </a: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//askult.com</a:t>
            </a:r>
            <a:endParaRPr sz="2800" dirty="0">
              <a:latin typeface="MS PGothic"/>
              <a:cs typeface="MS PGothic"/>
            </a:endParaRPr>
          </a:p>
        </p:txBody>
      </p:sp>
      <p:sp>
        <p:nvSpPr>
          <p:cNvPr id="61" name="object 30"/>
          <p:cNvSpPr txBox="1"/>
          <p:nvPr/>
        </p:nvSpPr>
        <p:spPr>
          <a:xfrm>
            <a:off x="974345" y="9321529"/>
            <a:ext cx="3841115" cy="1285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250"/>
              </a:lnSpc>
              <a:spcBef>
                <a:spcPts val="100"/>
              </a:spcBef>
            </a:pPr>
            <a:r>
              <a:rPr sz="3000" spc="-155" dirty="0">
                <a:solidFill>
                  <a:srgbClr val="FFFFFF"/>
                </a:solidFill>
                <a:latin typeface="MS PGothic"/>
                <a:cs typeface="MS PGothic"/>
              </a:rPr>
              <a:t>アスクルピアノ教室</a:t>
            </a:r>
            <a:endParaRPr sz="3000" dirty="0">
              <a:latin typeface="MS PGothic"/>
              <a:cs typeface="MS PGothic"/>
            </a:endParaRPr>
          </a:p>
          <a:p>
            <a:pPr marL="34925">
              <a:lnSpc>
                <a:spcPts val="5290"/>
              </a:lnSpc>
            </a:pPr>
            <a:r>
              <a:rPr sz="4950" spc="5" dirty="0">
                <a:solidFill>
                  <a:srgbClr val="FFFFFF"/>
                </a:solidFill>
                <a:latin typeface="MS PGothic"/>
                <a:cs typeface="MS PGothic"/>
              </a:rPr>
              <a:t>03-1234-1111</a:t>
            </a:r>
            <a:endParaRPr sz="4950" dirty="0">
              <a:latin typeface="MS PGothic"/>
              <a:cs typeface="MS PGothic"/>
            </a:endParaRPr>
          </a:p>
          <a:p>
            <a:pPr marL="20320">
              <a:lnSpc>
                <a:spcPts val="1380"/>
              </a:lnSpc>
              <a:tabLst>
                <a:tab pos="14541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FFFFFF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62" name="object 544"/>
          <p:cNvSpPr/>
          <p:nvPr/>
        </p:nvSpPr>
        <p:spPr>
          <a:xfrm>
            <a:off x="3783306" y="8826437"/>
            <a:ext cx="2026045" cy="253365"/>
          </a:xfrm>
          <a:custGeom>
            <a:avLst/>
            <a:gdLst/>
            <a:ahLst/>
            <a:cxnLst/>
            <a:rect l="l" t="t" r="r" b="b"/>
            <a:pathLst>
              <a:path w="1906270" h="253365">
                <a:moveTo>
                  <a:pt x="1906155" y="253110"/>
                </a:moveTo>
                <a:lnTo>
                  <a:pt x="0" y="253110"/>
                </a:lnTo>
                <a:lnTo>
                  <a:pt x="0" y="0"/>
                </a:lnTo>
                <a:lnTo>
                  <a:pt x="1906155" y="0"/>
                </a:lnTo>
                <a:lnTo>
                  <a:pt x="1906155" y="253110"/>
                </a:lnTo>
                <a:close/>
              </a:path>
            </a:pathLst>
          </a:custGeom>
          <a:ln w="12700">
            <a:solidFill>
              <a:srgbClr val="00B8E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555"/>
          <p:cNvSpPr/>
          <p:nvPr/>
        </p:nvSpPr>
        <p:spPr>
          <a:xfrm>
            <a:off x="5754082" y="9007420"/>
            <a:ext cx="108085" cy="1701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31" y="9933213"/>
            <a:ext cx="532648" cy="33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正方形/長方形 19"/>
          <p:cNvSpPr/>
          <p:nvPr/>
        </p:nvSpPr>
        <p:spPr>
          <a:xfrm>
            <a:off x="4917600" y="9205200"/>
            <a:ext cx="2268000" cy="1400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18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134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MS PGothic</vt:lpstr>
      <vt:lpstr>MS PGothic</vt:lpstr>
      <vt:lpstr>News Gothic MT</vt:lpstr>
      <vt:lpstr>メイリオ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2018-04-20T03:18:09Z</dcterms:modified>
</cp:coreProperties>
</file>