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12" r:id="rId2"/>
  </p:sldMasterIdLst>
  <p:notesMasterIdLst>
    <p:notesMasterId r:id="rId5"/>
  </p:notesMasterIdLst>
  <p:sldIdLst>
    <p:sldId id="262" r:id="rId3"/>
    <p:sldId id="264" r:id="rId4"/>
  </p:sldIdLst>
  <p:sldSz cx="10907713" cy="7775575"/>
  <p:notesSz cx="6797675" cy="9926638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CEF4"/>
    <a:srgbClr val="EB6BA4"/>
    <a:srgbClr val="51B6AF"/>
    <a:srgbClr val="EEA13A"/>
    <a:srgbClr val="3BA0E8"/>
    <a:srgbClr val="3EB7EB"/>
    <a:srgbClr val="000099"/>
    <a:srgbClr val="F0F4FA"/>
    <a:srgbClr val="E8EEF8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20" y="222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2018/4/20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7021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8" tIns="45729" rIns="91458" bIns="4572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58" tIns="45729" rIns="91458" bIns="4572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6315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6100" y="311150"/>
            <a:ext cx="9815513" cy="1295400"/>
          </a:xfrm>
          <a:prstGeom prst="rect">
            <a:avLst/>
          </a:prstGeom>
        </p:spPr>
        <p:txBody>
          <a:bodyPr vert="horz" lIns="91426" tIns="45713" rIns="91426" bIns="45713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6100" y="1814513"/>
            <a:ext cx="9815513" cy="5130800"/>
          </a:xfrm>
          <a:prstGeom prst="rect">
            <a:avLst/>
          </a:prstGeom>
        </p:spPr>
        <p:txBody>
          <a:bodyPr vert="horz" lIns="91426" tIns="45713" rIns="91426" bIns="45713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6100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7452" y="7207251"/>
            <a:ext cx="3452812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6851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098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</p:sldLayoutIdLst>
  <p:txStyles>
    <p:titleStyle>
      <a:lvl1pPr algn="ctr" defTabSz="45713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8" indent="-342848" algn="l" defTabSz="45713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6" indent="-285706" algn="l" defTabSz="45713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25" indent="-228565" algn="l" defTabSz="457130" rtl="0" eaLnBrk="1" latinLnBrk="0" hangingPunct="1">
        <a:spcBef>
          <a:spcPct val="20000"/>
        </a:spcBef>
        <a:buFont typeface="Arial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55" indent="-228565" algn="l" defTabSz="45713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85" indent="-228565" algn="l" defTabSz="45713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15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4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7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0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1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4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048"/>
            <a:ext cx="10944000" cy="7884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39" y="362498"/>
            <a:ext cx="2556000" cy="227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object 2"/>
          <p:cNvSpPr txBox="1">
            <a:spLocks/>
          </p:cNvSpPr>
          <p:nvPr/>
        </p:nvSpPr>
        <p:spPr>
          <a:xfrm>
            <a:off x="761854" y="873226"/>
            <a:ext cx="2037714" cy="11925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ts val="4900"/>
              </a:lnSpc>
              <a:spcBef>
                <a:spcPts val="100"/>
              </a:spcBef>
            </a:pPr>
            <a:r>
              <a:rPr lang="ja-JP" altLang="en-US" spc="-235" dirty="0" smtClean="0">
                <a:solidFill>
                  <a:srgbClr val="F7ED8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</a:t>
            </a:r>
          </a:p>
          <a:p>
            <a:pPr marL="31750">
              <a:lnSpc>
                <a:spcPts val="4900"/>
              </a:lnSpc>
            </a:pPr>
            <a:r>
              <a:rPr lang="ja-JP" altLang="en-US" sz="3700" spc="-190" dirty="0" smtClean="0">
                <a:solidFill>
                  <a:srgbClr val="F7ED8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ピアノ教室</a:t>
            </a:r>
            <a:endParaRPr lang="ja-JP" altLang="en-US" sz="3700" dirty="0">
              <a:solidFill>
                <a:srgbClr val="F7ED8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071" y="2868718"/>
            <a:ext cx="4031101" cy="184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018" y="195306"/>
            <a:ext cx="7200000" cy="5983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object 36"/>
          <p:cNvSpPr/>
          <p:nvPr/>
        </p:nvSpPr>
        <p:spPr>
          <a:xfrm>
            <a:off x="5370388" y="306756"/>
            <a:ext cx="5292000" cy="567841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"/>
          <p:cNvSpPr txBox="1"/>
          <p:nvPr/>
        </p:nvSpPr>
        <p:spPr>
          <a:xfrm>
            <a:off x="613171" y="4766831"/>
            <a:ext cx="2692400" cy="988694"/>
          </a:xfrm>
          <a:prstGeom prst="rect">
            <a:avLst/>
          </a:prstGeom>
        </p:spPr>
        <p:txBody>
          <a:bodyPr vert="horz" wrap="square" lIns="0" tIns="54610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430"/>
              </a:spcBef>
            </a:pPr>
            <a:r>
              <a:rPr sz="1300" dirty="0">
                <a:solidFill>
                  <a:srgbClr val="231F20"/>
                </a:solidFill>
                <a:latin typeface="MS PGothic"/>
                <a:cs typeface="MS PGothic"/>
              </a:rPr>
              <a:t>趣味</a:t>
            </a:r>
            <a:r>
              <a:rPr sz="1300" spc="-5" dirty="0">
                <a:solidFill>
                  <a:srgbClr val="231F20"/>
                </a:solidFill>
                <a:latin typeface="MS PGothic"/>
                <a:cs typeface="MS PGothic"/>
              </a:rPr>
              <a:t>で</a:t>
            </a:r>
            <a:r>
              <a:rPr sz="1300" dirty="0">
                <a:solidFill>
                  <a:srgbClr val="231F20"/>
                </a:solidFill>
                <a:latin typeface="MS PGothic"/>
                <a:cs typeface="MS PGothic"/>
              </a:rPr>
              <a:t>習いたいという方も</a:t>
            </a:r>
            <a:endParaRPr sz="1300" dirty="0">
              <a:latin typeface="MS PGothic"/>
              <a:cs typeface="MS PGothic"/>
            </a:endParaRPr>
          </a:p>
          <a:p>
            <a:pPr marL="12700" marR="5080">
              <a:lnSpc>
                <a:spcPts val="1900"/>
              </a:lnSpc>
              <a:spcBef>
                <a:spcPts val="110"/>
              </a:spcBef>
            </a:pPr>
            <a:r>
              <a:rPr sz="1300" dirty="0">
                <a:solidFill>
                  <a:srgbClr val="231F20"/>
                </a:solidFill>
                <a:latin typeface="MS PGothic"/>
                <a:cs typeface="MS PGothic"/>
              </a:rPr>
              <a:t>本格的なレッスンを受けたいという方も </a:t>
            </a:r>
            <a:r>
              <a:rPr sz="1300" spc="-5" dirty="0">
                <a:solidFill>
                  <a:srgbClr val="231F20"/>
                </a:solidFill>
                <a:latin typeface="MS PGothic"/>
                <a:cs typeface="MS PGothic"/>
              </a:rPr>
              <a:t>アスクルピアノ教室は全力で</a:t>
            </a:r>
            <a:endParaRPr sz="1300" dirty="0">
              <a:latin typeface="MS PGothic"/>
              <a:cs typeface="MS PGothic"/>
            </a:endParaRPr>
          </a:p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sz="1300" dirty="0">
                <a:solidFill>
                  <a:srgbClr val="231F20"/>
                </a:solidFill>
                <a:latin typeface="MS PGothic"/>
                <a:cs typeface="MS PGothic"/>
              </a:rPr>
              <a:t>サポートいたします。</a:t>
            </a:r>
            <a:endParaRPr sz="1300" dirty="0">
              <a:latin typeface="MS PGothic"/>
              <a:cs typeface="MS PGothic"/>
            </a:endParaRPr>
          </a:p>
        </p:txBody>
      </p:sp>
      <p:sp>
        <p:nvSpPr>
          <p:cNvPr id="38" name="object 545"/>
          <p:cNvSpPr/>
          <p:nvPr/>
        </p:nvSpPr>
        <p:spPr>
          <a:xfrm>
            <a:off x="4869514" y="6341151"/>
            <a:ext cx="511175" cy="253365"/>
          </a:xfrm>
          <a:custGeom>
            <a:avLst/>
            <a:gdLst/>
            <a:ahLst/>
            <a:cxnLst/>
            <a:rect l="l" t="t" r="r" b="b"/>
            <a:pathLst>
              <a:path w="511175" h="253365">
                <a:moveTo>
                  <a:pt x="510552" y="253110"/>
                </a:moveTo>
                <a:lnTo>
                  <a:pt x="0" y="253110"/>
                </a:lnTo>
                <a:lnTo>
                  <a:pt x="0" y="0"/>
                </a:lnTo>
                <a:lnTo>
                  <a:pt x="510552" y="0"/>
                </a:lnTo>
                <a:lnTo>
                  <a:pt x="510552" y="253110"/>
                </a:lnTo>
                <a:close/>
              </a:path>
            </a:pathLst>
          </a:custGeom>
          <a:solidFill>
            <a:srgbClr val="EA5E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5"/>
          <p:cNvSpPr txBox="1"/>
          <p:nvPr/>
        </p:nvSpPr>
        <p:spPr>
          <a:xfrm>
            <a:off x="3354643" y="6344631"/>
            <a:ext cx="1514871" cy="252000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300" spc="-70" dirty="0">
                <a:solidFill>
                  <a:srgbClr val="231F20"/>
                </a:solidFill>
                <a:latin typeface="MS PGothic"/>
                <a:cs typeface="MS PGothic"/>
              </a:rPr>
              <a:t>アスクルピアノ教室</a:t>
            </a:r>
            <a:endParaRPr sz="1300" dirty="0">
              <a:latin typeface="MS PGothic"/>
              <a:cs typeface="MS PGothic"/>
            </a:endParaRPr>
          </a:p>
        </p:txBody>
      </p:sp>
      <p:sp>
        <p:nvSpPr>
          <p:cNvPr id="40" name="object 6"/>
          <p:cNvSpPr txBox="1"/>
          <p:nvPr/>
        </p:nvSpPr>
        <p:spPr>
          <a:xfrm>
            <a:off x="4941751" y="6343824"/>
            <a:ext cx="355600" cy="223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300" dirty="0">
                <a:solidFill>
                  <a:srgbClr val="F1F2F2"/>
                </a:solidFill>
                <a:latin typeface="MS PGothic"/>
                <a:cs typeface="MS PGothic"/>
              </a:rPr>
              <a:t>検索</a:t>
            </a:r>
            <a:endParaRPr sz="1300" dirty="0">
              <a:latin typeface="MS PGothic"/>
              <a:cs typeface="MS PGothic"/>
            </a:endParaRPr>
          </a:p>
        </p:txBody>
      </p:sp>
      <p:sp>
        <p:nvSpPr>
          <p:cNvPr id="41" name="object 7"/>
          <p:cNvSpPr txBox="1"/>
          <p:nvPr/>
        </p:nvSpPr>
        <p:spPr>
          <a:xfrm>
            <a:off x="552618" y="6183320"/>
            <a:ext cx="2732405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spc="-5" dirty="0" smtClean="0">
                <a:solidFill>
                  <a:srgbClr val="FFFFFF"/>
                </a:solidFill>
                <a:latin typeface="MS PGothic"/>
                <a:cs typeface="MS PGothic"/>
              </a:rPr>
              <a:t>http</a:t>
            </a:r>
            <a:r>
              <a:rPr lang="en-US" altLang="ja-JP" sz="2800" spc="-5" dirty="0" smtClean="0">
                <a:solidFill>
                  <a:srgbClr val="FFFFFF"/>
                </a:solidFill>
                <a:latin typeface="MS PGothic"/>
                <a:cs typeface="MS PGothic"/>
              </a:rPr>
              <a:t>:</a:t>
            </a:r>
            <a:r>
              <a:rPr sz="2800" spc="-5" dirty="0" smtClean="0">
                <a:solidFill>
                  <a:srgbClr val="FFFFFF"/>
                </a:solidFill>
                <a:latin typeface="MS PGothic"/>
                <a:cs typeface="MS PGothic"/>
              </a:rPr>
              <a:t>//askult.com</a:t>
            </a:r>
            <a:endParaRPr sz="2800" dirty="0">
              <a:latin typeface="MS PGothic"/>
              <a:cs typeface="MS PGothic"/>
            </a:endParaRPr>
          </a:p>
        </p:txBody>
      </p:sp>
      <p:sp>
        <p:nvSpPr>
          <p:cNvPr id="42" name="object 30"/>
          <p:cNvSpPr txBox="1"/>
          <p:nvPr/>
        </p:nvSpPr>
        <p:spPr>
          <a:xfrm>
            <a:off x="4078486" y="6611308"/>
            <a:ext cx="6669628" cy="8720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925">
              <a:lnSpc>
                <a:spcPts val="5290"/>
              </a:lnSpc>
            </a:pPr>
            <a:r>
              <a:rPr sz="4950" spc="5" dirty="0" smtClean="0">
                <a:solidFill>
                  <a:srgbClr val="FFFFFF"/>
                </a:solidFill>
                <a:latin typeface="MS PGothic"/>
                <a:cs typeface="MS PGothic"/>
              </a:rPr>
              <a:t>03-1234-1111</a:t>
            </a:r>
            <a:endParaRPr sz="4950" dirty="0" smtClean="0">
              <a:latin typeface="MS PGothic"/>
              <a:cs typeface="MS PGothic"/>
            </a:endParaRPr>
          </a:p>
          <a:p>
            <a:pPr marL="20320">
              <a:lnSpc>
                <a:spcPts val="1380"/>
              </a:lnSpc>
              <a:tabLst>
                <a:tab pos="145415" algn="l"/>
              </a:tabLst>
            </a:pPr>
            <a:r>
              <a:rPr lang="ja-JP" altLang="en-US" sz="1400" spc="-70" dirty="0" smtClean="0">
                <a:solidFill>
                  <a:srgbClr val="FFFFFF"/>
                </a:solidFill>
                <a:latin typeface="MS PGothic"/>
                <a:cs typeface="MS PGothic"/>
              </a:rPr>
              <a:t>　</a:t>
            </a:r>
            <a:r>
              <a:rPr sz="1400" spc="-70" dirty="0" err="1" smtClean="0">
                <a:solidFill>
                  <a:srgbClr val="FFFFFF"/>
                </a:solidFill>
                <a:latin typeface="MS PGothic"/>
                <a:cs typeface="MS PGothic"/>
              </a:rPr>
              <a:t>東京都豊</a:t>
            </a:r>
            <a:r>
              <a:rPr sz="1400" dirty="0" err="1" smtClean="0">
                <a:solidFill>
                  <a:srgbClr val="FFFFFF"/>
                </a:solidFill>
                <a:latin typeface="MS PGothic"/>
                <a:cs typeface="MS PGothic"/>
              </a:rPr>
              <a:t>洲</a:t>
            </a:r>
            <a:r>
              <a:rPr sz="1400" spc="-155" dirty="0" smtClean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400" spc="-70" dirty="0">
                <a:solidFill>
                  <a:srgbClr val="FFFFFF"/>
                </a:solidFill>
                <a:latin typeface="MS PGothic"/>
                <a:cs typeface="MS PGothic"/>
              </a:rPr>
              <a:t>3-2-3</a:t>
            </a:r>
            <a:endParaRPr sz="1400" dirty="0">
              <a:latin typeface="MS PGothic"/>
              <a:cs typeface="MS PGothic"/>
            </a:endParaRPr>
          </a:p>
        </p:txBody>
      </p:sp>
      <p:sp>
        <p:nvSpPr>
          <p:cNvPr id="43" name="object 544"/>
          <p:cNvSpPr/>
          <p:nvPr/>
        </p:nvSpPr>
        <p:spPr>
          <a:xfrm>
            <a:off x="3354643" y="6341614"/>
            <a:ext cx="2026045" cy="253365"/>
          </a:xfrm>
          <a:custGeom>
            <a:avLst/>
            <a:gdLst/>
            <a:ahLst/>
            <a:cxnLst/>
            <a:rect l="l" t="t" r="r" b="b"/>
            <a:pathLst>
              <a:path w="1906270" h="253365">
                <a:moveTo>
                  <a:pt x="1906155" y="253110"/>
                </a:moveTo>
                <a:lnTo>
                  <a:pt x="0" y="253110"/>
                </a:lnTo>
                <a:lnTo>
                  <a:pt x="0" y="0"/>
                </a:lnTo>
                <a:lnTo>
                  <a:pt x="1906155" y="0"/>
                </a:lnTo>
                <a:lnTo>
                  <a:pt x="1906155" y="253110"/>
                </a:lnTo>
                <a:close/>
              </a:path>
            </a:pathLst>
          </a:custGeom>
          <a:ln w="12700">
            <a:solidFill>
              <a:srgbClr val="EA5E8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555"/>
          <p:cNvSpPr/>
          <p:nvPr/>
        </p:nvSpPr>
        <p:spPr>
          <a:xfrm>
            <a:off x="5325419" y="6522597"/>
            <a:ext cx="108085" cy="17016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6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522" y="6819312"/>
            <a:ext cx="532648" cy="33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399565" y="6714611"/>
            <a:ext cx="3094117" cy="5155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2700">
              <a:lnSpc>
                <a:spcPts val="3250"/>
              </a:lnSpc>
              <a:spcBef>
                <a:spcPts val="100"/>
              </a:spcBef>
            </a:pPr>
            <a:r>
              <a:rPr lang="ja-JP" altLang="en-US" sz="2800" dirty="0">
                <a:solidFill>
                  <a:srgbClr val="FFFFFF"/>
                </a:solidFill>
                <a:latin typeface="+mj-ea"/>
                <a:ea typeface="+mj-ea"/>
                <a:cs typeface="MS PGothic"/>
              </a:rPr>
              <a:t>アスクルピアノ教室</a:t>
            </a:r>
            <a:endParaRPr lang="ja-JP" altLang="en-US" sz="2800" dirty="0">
              <a:latin typeface="+mj-ea"/>
              <a:ea typeface="+mj-ea"/>
              <a:cs typeface="MS PGothic"/>
            </a:endParaRPr>
          </a:p>
        </p:txBody>
      </p:sp>
      <p:sp>
        <p:nvSpPr>
          <p:cNvPr id="48" name="object 8"/>
          <p:cNvSpPr txBox="1"/>
          <p:nvPr/>
        </p:nvSpPr>
        <p:spPr>
          <a:xfrm>
            <a:off x="4209431" y="1275768"/>
            <a:ext cx="1831339" cy="1268296"/>
          </a:xfrm>
          <a:prstGeom prst="rect">
            <a:avLst/>
          </a:prstGeom>
        </p:spPr>
        <p:txBody>
          <a:bodyPr vert="horz" wrap="square" lIns="0" tIns="93980" rIns="0" bIns="0" rtlCol="0">
            <a:spAutoFit/>
          </a:bodyPr>
          <a:lstStyle/>
          <a:p>
            <a:pPr marL="12700" marR="5080" indent="307975">
              <a:lnSpc>
                <a:spcPts val="4500"/>
              </a:lnSpc>
              <a:spcBef>
                <a:spcPts val="740"/>
              </a:spcBef>
            </a:pPr>
            <a:r>
              <a:rPr sz="4250" spc="-409" dirty="0" err="1">
                <a:solidFill>
                  <a:srgbClr val="231F20"/>
                </a:solidFill>
                <a:latin typeface="MS PGothic"/>
                <a:cs typeface="MS PGothic"/>
              </a:rPr>
              <a:t>生徒</a:t>
            </a:r>
            <a:r>
              <a:rPr sz="4250" spc="-409" dirty="0">
                <a:solidFill>
                  <a:srgbClr val="231F20"/>
                </a:solidFill>
                <a:latin typeface="MS PGothic"/>
                <a:cs typeface="MS PGothic"/>
              </a:rPr>
              <a:t> </a:t>
            </a:r>
            <a:r>
              <a:rPr sz="4250" spc="-409" dirty="0" err="1" smtClean="0">
                <a:solidFill>
                  <a:srgbClr val="231F20"/>
                </a:solidFill>
                <a:latin typeface="MS PGothic"/>
                <a:cs typeface="MS PGothic"/>
              </a:rPr>
              <a:t>募</a:t>
            </a:r>
            <a:r>
              <a:rPr sz="4250" spc="-425" dirty="0" err="1" smtClean="0">
                <a:solidFill>
                  <a:srgbClr val="231F20"/>
                </a:solidFill>
                <a:latin typeface="MS PGothic"/>
                <a:cs typeface="MS PGothic"/>
              </a:rPr>
              <a:t>集</a:t>
            </a:r>
            <a:r>
              <a:rPr sz="4250" spc="-1570" dirty="0" err="1" smtClean="0">
                <a:solidFill>
                  <a:srgbClr val="231F20"/>
                </a:solidFill>
                <a:latin typeface="MS PGothic"/>
                <a:cs typeface="MS PGothic"/>
              </a:rPr>
              <a:t>中</a:t>
            </a:r>
            <a:r>
              <a:rPr lang="en-US" altLang="ja-JP" sz="4250" spc="-1570" dirty="0" smtClean="0">
                <a:solidFill>
                  <a:srgbClr val="231F20"/>
                </a:solidFill>
                <a:latin typeface="MS PGothic"/>
                <a:cs typeface="MS PGothic"/>
              </a:rPr>
              <a:t>!  </a:t>
            </a:r>
            <a:endParaRPr sz="4250" dirty="0">
              <a:latin typeface="MS PGothic"/>
              <a:cs typeface="MS PGothic"/>
            </a:endParaRPr>
          </a:p>
        </p:txBody>
      </p:sp>
      <p:sp>
        <p:nvSpPr>
          <p:cNvPr id="49" name="object 4"/>
          <p:cNvSpPr txBox="1"/>
          <p:nvPr/>
        </p:nvSpPr>
        <p:spPr>
          <a:xfrm>
            <a:off x="4868754" y="5005317"/>
            <a:ext cx="1103630" cy="918210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12700" marR="5080" algn="ctr">
              <a:lnSpc>
                <a:spcPct val="88900"/>
              </a:lnSpc>
              <a:spcBef>
                <a:spcPts val="400"/>
              </a:spcBef>
            </a:pPr>
            <a:r>
              <a:rPr sz="2100" spc="15" dirty="0">
                <a:solidFill>
                  <a:srgbClr val="FFFFFF"/>
                </a:solidFill>
                <a:latin typeface="MS PGothic"/>
                <a:cs typeface="MS PGothic"/>
              </a:rPr>
              <a:t>無</a:t>
            </a:r>
            <a:r>
              <a:rPr sz="2100" spc="10" dirty="0">
                <a:solidFill>
                  <a:srgbClr val="FFFFFF"/>
                </a:solidFill>
                <a:latin typeface="MS PGothic"/>
                <a:cs typeface="MS PGothic"/>
              </a:rPr>
              <a:t>料体験 レッスン </a:t>
            </a:r>
            <a:r>
              <a:rPr sz="2100" spc="15" dirty="0">
                <a:solidFill>
                  <a:srgbClr val="FFFFFF"/>
                </a:solidFill>
                <a:latin typeface="MS PGothic"/>
                <a:cs typeface="MS PGothic"/>
              </a:rPr>
              <a:t>実</a:t>
            </a:r>
            <a:r>
              <a:rPr sz="2100" spc="5" dirty="0">
                <a:solidFill>
                  <a:srgbClr val="FFFFFF"/>
                </a:solidFill>
                <a:latin typeface="MS PGothic"/>
                <a:cs typeface="MS PGothic"/>
              </a:rPr>
              <a:t>施</a:t>
            </a:r>
            <a:r>
              <a:rPr sz="2100" spc="-625" dirty="0">
                <a:solidFill>
                  <a:srgbClr val="FFFFFF"/>
                </a:solidFill>
                <a:latin typeface="MS PGothic"/>
                <a:cs typeface="MS PGothic"/>
              </a:rPr>
              <a:t>中</a:t>
            </a:r>
            <a:r>
              <a:rPr sz="2100" spc="15" dirty="0">
                <a:solidFill>
                  <a:srgbClr val="FFFFFF"/>
                </a:solidFill>
                <a:latin typeface="MS PGothic"/>
                <a:cs typeface="MS PGothic"/>
              </a:rPr>
              <a:t>！</a:t>
            </a:r>
            <a:endParaRPr sz="2100" dirty="0">
              <a:latin typeface="MS PGothic"/>
              <a:cs typeface="MS PGothic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8254800" y="5997600"/>
            <a:ext cx="2268000" cy="13896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697035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0" tIns="12700" rIns="0" bIns="0" rtlCol="0">
        <a:spAutoFit/>
      </a:bodyPr>
      <a:lstStyle>
        <a:defPPr marR="2700655" algn="ctr">
          <a:spcBef>
            <a:spcPts val="100"/>
          </a:spcBef>
          <a:defRPr sz="3000" spc="-155" dirty="0" err="1" smtClean="0">
            <a:solidFill>
              <a:srgbClr val="231F20"/>
            </a:solidFill>
            <a:latin typeface="MS PGothic"/>
            <a:cs typeface="MS PGothic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435</TotalTime>
  <Words>136</Words>
  <Application>Microsoft Office PowerPoint</Application>
  <PresentationFormat>ユーザー設定</PresentationFormat>
  <Paragraphs>30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MS PGothic</vt:lpstr>
      <vt:lpstr>MS PGothic</vt:lpstr>
      <vt:lpstr>ＭＳ Ｐ明朝</vt:lpstr>
      <vt:lpstr>Arial</vt:lpstr>
      <vt:lpstr>Calibri</vt:lpstr>
      <vt:lpstr>Times New Roman</vt:lpstr>
      <vt:lpstr>デザインの設定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wellenetz</cp:lastModifiedBy>
  <cp:revision>70</cp:revision>
  <cp:lastPrinted>2018-04-20T03:17:39Z</cp:lastPrinted>
  <dcterms:created xsi:type="dcterms:W3CDTF">2013-08-07T01:20:38Z</dcterms:created>
  <dcterms:modified xsi:type="dcterms:W3CDTF">2018-04-20T03:18:02Z</dcterms:modified>
</cp:coreProperties>
</file>