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p:sldMasterIdLst>
    <p:sldMasterId id="2147483689" r:id="rId1"/>
  </p:sldMasterIdLst>
  <p:notesMasterIdLst>
    <p:notesMasterId r:id="rId4"/>
  </p:notesMasterIdLst>
  <p:handoutMasterIdLst>
    <p:handoutMasterId r:id="rId5"/>
  </p:handoutMasterIdLst>
  <p:sldIdLst>
    <p:sldId id="260" r:id="rId2"/>
    <p:sldId id="264" r:id="rId3"/>
  </p:sldIdLst>
  <p:sldSz cx="7775575" cy="10907713"/>
  <p:notesSz cx="6797675" cy="9926638"/>
  <p:kinsoku lang="ja-JP" invalStChars="、。，．・：；？！゛゜ヽヾゝゞ々ー’”）〕］｝〉》」』】°‰′″℃￠％ぁぃぅぇぉっゃゅょゎァィゥェォッャュョヮヵヶ!%),.:;?]}｡｣､･ｧｨｩｪｫｬｭｮｯｰﾞﾟ" invalEndChars="‘“（〔［｛〈《「『【￥＄$([\{｢￡"/>
  <p:defaultTextStyle>
    <a:defPPr>
      <a:defRPr lang="ja-JP"/>
    </a:defPPr>
    <a:lvl1pPr marL="0" algn="l" defTabSz="1019007" rtl="0" eaLnBrk="1" latinLnBrk="0" hangingPunct="1">
      <a:defRPr kumimoji="1" sz="2006" kern="1200">
        <a:solidFill>
          <a:schemeClr val="tx1"/>
        </a:solidFill>
        <a:latin typeface="+mn-lt"/>
        <a:ea typeface="+mn-ea"/>
        <a:cs typeface="+mn-cs"/>
      </a:defRPr>
    </a:lvl1pPr>
    <a:lvl2pPr marL="509504" algn="l" defTabSz="1019007" rtl="0" eaLnBrk="1" latinLnBrk="0" hangingPunct="1">
      <a:defRPr kumimoji="1" sz="2006" kern="1200">
        <a:solidFill>
          <a:schemeClr val="tx1"/>
        </a:solidFill>
        <a:latin typeface="+mn-lt"/>
        <a:ea typeface="+mn-ea"/>
        <a:cs typeface="+mn-cs"/>
      </a:defRPr>
    </a:lvl2pPr>
    <a:lvl3pPr marL="1019007" algn="l" defTabSz="1019007" rtl="0" eaLnBrk="1" latinLnBrk="0" hangingPunct="1">
      <a:defRPr kumimoji="1" sz="2006" kern="1200">
        <a:solidFill>
          <a:schemeClr val="tx1"/>
        </a:solidFill>
        <a:latin typeface="+mn-lt"/>
        <a:ea typeface="+mn-ea"/>
        <a:cs typeface="+mn-cs"/>
      </a:defRPr>
    </a:lvl3pPr>
    <a:lvl4pPr marL="1528511" algn="l" defTabSz="1019007" rtl="0" eaLnBrk="1" latinLnBrk="0" hangingPunct="1">
      <a:defRPr kumimoji="1" sz="2006" kern="1200">
        <a:solidFill>
          <a:schemeClr val="tx1"/>
        </a:solidFill>
        <a:latin typeface="+mn-lt"/>
        <a:ea typeface="+mn-ea"/>
        <a:cs typeface="+mn-cs"/>
      </a:defRPr>
    </a:lvl4pPr>
    <a:lvl5pPr marL="2038015" algn="l" defTabSz="1019007" rtl="0" eaLnBrk="1" latinLnBrk="0" hangingPunct="1">
      <a:defRPr kumimoji="1" sz="2006" kern="1200">
        <a:solidFill>
          <a:schemeClr val="tx1"/>
        </a:solidFill>
        <a:latin typeface="+mn-lt"/>
        <a:ea typeface="+mn-ea"/>
        <a:cs typeface="+mn-cs"/>
      </a:defRPr>
    </a:lvl5pPr>
    <a:lvl6pPr marL="2547518" algn="l" defTabSz="1019007" rtl="0" eaLnBrk="1" latinLnBrk="0" hangingPunct="1">
      <a:defRPr kumimoji="1" sz="2006" kern="1200">
        <a:solidFill>
          <a:schemeClr val="tx1"/>
        </a:solidFill>
        <a:latin typeface="+mn-lt"/>
        <a:ea typeface="+mn-ea"/>
        <a:cs typeface="+mn-cs"/>
      </a:defRPr>
    </a:lvl6pPr>
    <a:lvl7pPr marL="3057022" algn="l" defTabSz="1019007" rtl="0" eaLnBrk="1" latinLnBrk="0" hangingPunct="1">
      <a:defRPr kumimoji="1" sz="2006" kern="1200">
        <a:solidFill>
          <a:schemeClr val="tx1"/>
        </a:solidFill>
        <a:latin typeface="+mn-lt"/>
        <a:ea typeface="+mn-ea"/>
        <a:cs typeface="+mn-cs"/>
      </a:defRPr>
    </a:lvl7pPr>
    <a:lvl8pPr marL="3566526" algn="l" defTabSz="1019007" rtl="0" eaLnBrk="1" latinLnBrk="0" hangingPunct="1">
      <a:defRPr kumimoji="1" sz="2006" kern="1200">
        <a:solidFill>
          <a:schemeClr val="tx1"/>
        </a:solidFill>
        <a:latin typeface="+mn-lt"/>
        <a:ea typeface="+mn-ea"/>
        <a:cs typeface="+mn-cs"/>
      </a:defRPr>
    </a:lvl8pPr>
    <a:lvl9pPr marL="4076029" algn="l" defTabSz="1019007" rtl="0" eaLnBrk="1" latinLnBrk="0" hangingPunct="1">
      <a:defRPr kumimoji="1" sz="2006"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435">
          <p15:clr>
            <a:srgbClr val="A4A3A4"/>
          </p15:clr>
        </p15:guide>
        <p15:guide id="2" pos="2449">
          <p15:clr>
            <a:srgbClr val="A4A3A4"/>
          </p15:clr>
        </p15:guide>
      </p15:sldGuideLst>
    </p:ext>
    <p:ext uri="{2D200454-40CA-4A62-9FC3-DE9A4176ACB9}">
      <p15:notesGuideLst xmlns:p15="http://schemas.microsoft.com/office/powerpoint/2012/main">
        <p15:guide id="1" orient="horz" pos="3127" userDrawn="1">
          <p15:clr>
            <a:srgbClr val="A4A3A4"/>
          </p15:clr>
        </p15:guide>
        <p15:guide id="2" pos="2141"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6509B"/>
    <a:srgbClr val="FFDE24"/>
    <a:srgbClr val="319CD7"/>
    <a:srgbClr val="F19DB5"/>
    <a:srgbClr val="1D96D5"/>
    <a:srgbClr val="FFDE25"/>
    <a:srgbClr val="EA5E85"/>
    <a:srgbClr val="F7ED80"/>
    <a:srgbClr val="663300"/>
    <a:srgbClr val="7ECEF4"/>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93D81CF-94F2-401A-BA57-92F5A7B2D0C5}" styleName="中間 1">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lt1"/>
          </a:solidFill>
        </a:fill>
      </a:tcStyle>
    </a:lastRow>
    <a:firstRow>
      <a:tcTxStyle b="on">
        <a:fontRef idx="minor">
          <a:scrgbClr r="0" g="0" b="0"/>
        </a:fontRef>
        <a:schemeClr val="lt1"/>
      </a:tcTxStyle>
      <a:tcStyle>
        <a:tcBdr/>
        <a:fill>
          <a:solidFill>
            <a:schemeClr val="dk1"/>
          </a:solidFill>
        </a:fill>
      </a:tcStyle>
    </a:firstRow>
  </a:tblStyle>
  <a:tblStyle styleId="{2D5ABB26-0587-4C30-8999-92F81FD0307C}" styleName="スタイル/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91EBBBCC-DAD2-459C-BE2E-F6DE35CF9A28}" styleName="濃色 2 - アクセント 3/4">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3">
              <a:tint val="20000"/>
            </a:schemeClr>
          </a:solidFill>
        </a:fill>
      </a:tcStyle>
    </a:lastRow>
    <a:firstRow>
      <a:tcTxStyle b="on">
        <a:fontRef idx="minor">
          <a:scrgbClr r="0" g="0" b="0"/>
        </a:fontRef>
        <a:schemeClr val="lt1"/>
      </a:tcTxStyle>
      <a:tcStyle>
        <a:tcBdr/>
        <a:fill>
          <a:solidFill>
            <a:schemeClr val="accent4"/>
          </a:solidFill>
        </a:fill>
      </a:tcStyle>
    </a:firstRow>
  </a:tblStyle>
  <a:tblStyle styleId="{5202B0CA-FC54-4496-8BCA-5EF66A818D29}" styleName="濃色 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dk1">
              <a:tint val="20000"/>
            </a:schemeClr>
          </a:solidFill>
        </a:fill>
      </a:tcStyle>
    </a:lastRow>
    <a:firstRow>
      <a:tcTxStyle b="on">
        <a:fontRef idx="minor">
          <a:scrgbClr r="0" g="0" b="0"/>
        </a:fontRef>
        <a:schemeClr val="lt1"/>
      </a:tcTxStyle>
      <a:tcStyle>
        <a:tcBdr/>
        <a:fill>
          <a:solidFill>
            <a:schemeClr val="dk1"/>
          </a:solidFill>
        </a:fill>
      </a:tcStyle>
    </a:firstRow>
  </a:tblStyle>
  <a:tblStyle styleId="{8EC20E35-A176-4012-BC5E-935CFFF8708E}" styleName="中間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073A0DAA-6AF3-43AB-8588-CEC1D06C72B9}" styleName="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69012ECD-51FC-41F1-AA8D-1B2483CD663E}" styleName="淡色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72833802-FEF1-4C79-8D5D-14CF1EAF98D9}" styleName="淡色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F2DE63D5-997A-4646-A377-4702673A728D}" styleName="淡色 2 - アクセント 3">
    <a:wholeTbl>
      <a:tcTxStyle>
        <a:fontRef idx="minor">
          <a:scrgbClr r="0" g="0" b="0"/>
        </a:fontRef>
        <a:schemeClr val="tx1"/>
      </a:tcTxStyle>
      <a:tcStyle>
        <a:tcBdr>
          <a:left>
            <a:lnRef idx="1">
              <a:schemeClr val="accent3"/>
            </a:lnRef>
          </a:left>
          <a:right>
            <a:lnRef idx="1">
              <a:schemeClr val="accent3"/>
            </a:lnRef>
          </a:right>
          <a:top>
            <a:lnRef idx="1">
              <a:schemeClr val="accent3"/>
            </a:lnRef>
          </a:top>
          <a:bottom>
            <a:lnRef idx="1">
              <a:schemeClr val="accent3"/>
            </a:lnRef>
          </a:bottom>
          <a:insideH>
            <a:ln>
              <a:noFill/>
            </a:ln>
          </a:insideH>
          <a:insideV>
            <a:ln>
              <a:noFill/>
            </a:ln>
          </a:insideV>
        </a:tcBdr>
        <a:fill>
          <a:noFill/>
        </a:fill>
      </a:tcStyle>
    </a:wholeTbl>
    <a:band1H>
      <a:tcStyle>
        <a:tcBdr>
          <a:top>
            <a:lnRef idx="1">
              <a:schemeClr val="accent3"/>
            </a:lnRef>
          </a:top>
          <a:bottom>
            <a:lnRef idx="1">
              <a:schemeClr val="accent3"/>
            </a:lnRef>
          </a:bottom>
        </a:tcBdr>
      </a:tcStyle>
    </a:band1H>
    <a:band1V>
      <a:tcStyle>
        <a:tcBdr>
          <a:left>
            <a:lnRef idx="1">
              <a:schemeClr val="accent3"/>
            </a:lnRef>
          </a:left>
          <a:right>
            <a:lnRef idx="1">
              <a:schemeClr val="accent3"/>
            </a:lnRef>
          </a:right>
        </a:tcBdr>
      </a:tcStyle>
    </a:band1V>
    <a:band2V>
      <a:tcStyle>
        <a:tcBdr>
          <a:left>
            <a:lnRef idx="1">
              <a:schemeClr val="accent3"/>
            </a:lnRef>
          </a:left>
          <a:right>
            <a:lnRef idx="1">
              <a:schemeClr val="accent3"/>
            </a:lnRef>
          </a:right>
        </a:tcBdr>
      </a:tcStyle>
    </a:band2V>
    <a:lastCol>
      <a:tcTxStyle b="on"/>
      <a:tcStyle>
        <a:tcBdr/>
      </a:tcStyle>
    </a:lastCol>
    <a:firstCol>
      <a:tcTxStyle b="on"/>
      <a:tcStyle>
        <a:tcBdr/>
      </a:tcStyle>
    </a:firstCol>
    <a:lastRow>
      <a:tcTxStyle b="on"/>
      <a:tcStyle>
        <a:tcBdr>
          <a:top>
            <a:ln w="50800" cmpd="dbl">
              <a:solidFill>
                <a:schemeClr val="accent3"/>
              </a:solidFill>
            </a:ln>
          </a:top>
        </a:tcBdr>
      </a:tcStyle>
    </a:lastRow>
    <a:firstRow>
      <a:tcTxStyle b="on">
        <a:fontRef idx="minor">
          <a:scrgbClr r="0" g="0" b="0"/>
        </a:fontRef>
        <a:schemeClr val="bg1"/>
      </a:tcTxStyle>
      <a:tcStyle>
        <a:tcBdr/>
        <a:fillRef idx="1">
          <a:schemeClr val="accent3"/>
        </a:fillRef>
      </a:tcStyle>
    </a:firstRow>
  </a:tblStyle>
  <a:tblStyle styleId="{0660B408-B3CF-4A94-85FC-2B1E0A45F4A2}" styleName="濃色 2 - アクセント 1/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1">
              <a:tint val="20000"/>
            </a:schemeClr>
          </a:solidFill>
        </a:fill>
      </a:tcStyle>
    </a:lastRow>
    <a:firstRow>
      <a:tcTxStyle b="on">
        <a:fontRef idx="minor">
          <a:scrgbClr r="0" g="0" b="0"/>
        </a:fontRef>
        <a:schemeClr val="lt1"/>
      </a:tcTxStyle>
      <a:tcStyle>
        <a:tcBdr/>
        <a:fill>
          <a:solidFill>
            <a:schemeClr val="accent2"/>
          </a:solidFill>
        </a:fill>
      </a:tcStyle>
    </a:firstRow>
  </a:tblStyle>
  <a:tblStyle styleId="{C4B1156A-380E-4F78-BDF5-A606A8083BF9}" styleName="中間 4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7063" autoAdjust="0"/>
    <p:restoredTop sz="99761" autoAdjust="0"/>
  </p:normalViewPr>
  <p:slideViewPr>
    <p:cSldViewPr snapToGrid="0">
      <p:cViewPr>
        <p:scale>
          <a:sx n="170" d="100"/>
          <a:sy n="170" d="100"/>
        </p:scale>
        <p:origin x="558" y="-5664"/>
      </p:cViewPr>
      <p:guideLst>
        <p:guide orient="horz" pos="3435"/>
        <p:guide pos="2449"/>
      </p:guideLst>
    </p:cSldViewPr>
  </p:slideViewPr>
  <p:notesTextViewPr>
    <p:cViewPr>
      <p:scale>
        <a:sx n="1" d="1"/>
        <a:sy n="1" d="1"/>
      </p:scale>
      <p:origin x="0" y="0"/>
    </p:cViewPr>
  </p:notesTextViewPr>
  <p:notesViewPr>
    <p:cSldViewPr snapToGrid="0">
      <p:cViewPr varScale="1">
        <p:scale>
          <a:sx n="70" d="100"/>
          <a:sy n="70" d="100"/>
        </p:scale>
        <p:origin x="-2148" y="-108"/>
      </p:cViewPr>
      <p:guideLst>
        <p:guide orient="horz" pos="3127"/>
        <p:guide pos="2141"/>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handoutMaster" Target="handoutMasters/handoutMaster1.xml"/><Relationship Id="rId4" Type="http://schemas.openxmlformats.org/officeDocument/2006/relationships/notesMaster" Target="notesMasters/notesMaster1.xml"/><Relationship Id="rId9"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0"/>
            <a:ext cx="2946151" cy="496106"/>
          </a:xfrm>
          <a:prstGeom prst="rect">
            <a:avLst/>
          </a:prstGeom>
        </p:spPr>
        <p:txBody>
          <a:bodyPr vert="horz" lIns="86022" tIns="43012" rIns="86022" bIns="43012" rtlCol="0"/>
          <a:lstStyle>
            <a:lvl1pPr algn="l">
              <a:defRPr sz="1000"/>
            </a:lvl1pPr>
          </a:lstStyle>
          <a:p>
            <a:endParaRPr kumimoji="1" lang="ja-JP" altLang="en-US" dirty="0"/>
          </a:p>
        </p:txBody>
      </p:sp>
      <p:sp>
        <p:nvSpPr>
          <p:cNvPr id="3" name="日付プレースホルダー 2"/>
          <p:cNvSpPr>
            <a:spLocks noGrp="1"/>
          </p:cNvSpPr>
          <p:nvPr>
            <p:ph type="dt" sz="quarter" idx="1"/>
          </p:nvPr>
        </p:nvSpPr>
        <p:spPr>
          <a:xfrm>
            <a:off x="3850054" y="0"/>
            <a:ext cx="2946151" cy="496106"/>
          </a:xfrm>
          <a:prstGeom prst="rect">
            <a:avLst/>
          </a:prstGeom>
        </p:spPr>
        <p:txBody>
          <a:bodyPr vert="horz" lIns="86022" tIns="43012" rIns="86022" bIns="43012" rtlCol="0"/>
          <a:lstStyle>
            <a:lvl1pPr algn="r">
              <a:defRPr sz="1000"/>
            </a:lvl1pPr>
          </a:lstStyle>
          <a:p>
            <a:fld id="{EA4C0380-2DE9-498B-B68D-60B46204BA80}" type="datetimeFigureOut">
              <a:rPr kumimoji="1" lang="ja-JP" altLang="en-US" smtClean="0"/>
              <a:t>2018/4/20</a:t>
            </a:fld>
            <a:endParaRPr kumimoji="1" lang="ja-JP" altLang="en-US" dirty="0"/>
          </a:p>
        </p:txBody>
      </p:sp>
      <p:sp>
        <p:nvSpPr>
          <p:cNvPr id="4" name="フッター プレースホルダー 3"/>
          <p:cNvSpPr>
            <a:spLocks noGrp="1"/>
          </p:cNvSpPr>
          <p:nvPr>
            <p:ph type="ftr" sz="quarter" idx="2"/>
          </p:nvPr>
        </p:nvSpPr>
        <p:spPr>
          <a:xfrm>
            <a:off x="5" y="9429030"/>
            <a:ext cx="2946151" cy="496105"/>
          </a:xfrm>
          <a:prstGeom prst="rect">
            <a:avLst/>
          </a:prstGeom>
        </p:spPr>
        <p:txBody>
          <a:bodyPr vert="horz" lIns="86022" tIns="43012" rIns="86022" bIns="43012" rtlCol="0" anchor="b"/>
          <a:lstStyle>
            <a:lvl1pPr algn="l">
              <a:defRPr sz="1000"/>
            </a:lvl1pPr>
          </a:lstStyle>
          <a:p>
            <a:endParaRPr kumimoji="1" lang="ja-JP" altLang="en-US" dirty="0"/>
          </a:p>
        </p:txBody>
      </p:sp>
      <p:sp>
        <p:nvSpPr>
          <p:cNvPr id="5" name="スライド番号プレースホルダー 4"/>
          <p:cNvSpPr>
            <a:spLocks noGrp="1"/>
          </p:cNvSpPr>
          <p:nvPr>
            <p:ph type="sldNum" sz="quarter" idx="3"/>
          </p:nvPr>
        </p:nvSpPr>
        <p:spPr>
          <a:xfrm>
            <a:off x="3850054" y="9429030"/>
            <a:ext cx="2946151" cy="496105"/>
          </a:xfrm>
          <a:prstGeom prst="rect">
            <a:avLst/>
          </a:prstGeom>
        </p:spPr>
        <p:txBody>
          <a:bodyPr vert="horz" lIns="86022" tIns="43012" rIns="86022" bIns="43012" rtlCol="0" anchor="b"/>
          <a:lstStyle>
            <a:lvl1pPr algn="r">
              <a:defRPr sz="1000"/>
            </a:lvl1pPr>
          </a:lstStyle>
          <a:p>
            <a:fld id="{78A262EF-70DF-4926-8929-0A60A2E81DC8}" type="slidenum">
              <a:rPr kumimoji="1" lang="ja-JP" altLang="en-US" smtClean="0"/>
              <a:t>‹#›</a:t>
            </a:fld>
            <a:endParaRPr kumimoji="1" lang="ja-JP" altLang="en-US" dirty="0"/>
          </a:p>
        </p:txBody>
      </p:sp>
    </p:spTree>
    <p:extLst>
      <p:ext uri="{BB962C8B-B14F-4D97-AF65-F5344CB8AC3E}">
        <p14:creationId xmlns:p14="http://schemas.microsoft.com/office/powerpoint/2010/main" val="385405215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7" y="3"/>
            <a:ext cx="2945658" cy="498054"/>
          </a:xfrm>
          <a:prstGeom prst="rect">
            <a:avLst/>
          </a:prstGeom>
        </p:spPr>
        <p:txBody>
          <a:bodyPr vert="horz" lIns="91408" tIns="45705" rIns="91408" bIns="45705" rtlCol="0"/>
          <a:lstStyle>
            <a:lvl1pPr algn="l">
              <a:defRPr sz="1000"/>
            </a:lvl1pPr>
          </a:lstStyle>
          <a:p>
            <a:endParaRPr kumimoji="1" lang="ja-JP" altLang="en-US" dirty="0"/>
          </a:p>
        </p:txBody>
      </p:sp>
      <p:sp>
        <p:nvSpPr>
          <p:cNvPr id="3" name="日付プレースホルダー 2"/>
          <p:cNvSpPr>
            <a:spLocks noGrp="1"/>
          </p:cNvSpPr>
          <p:nvPr>
            <p:ph type="dt" idx="1"/>
          </p:nvPr>
        </p:nvSpPr>
        <p:spPr>
          <a:xfrm>
            <a:off x="3850450" y="3"/>
            <a:ext cx="2945658" cy="498054"/>
          </a:xfrm>
          <a:prstGeom prst="rect">
            <a:avLst/>
          </a:prstGeom>
        </p:spPr>
        <p:txBody>
          <a:bodyPr vert="horz" lIns="91408" tIns="45705" rIns="91408" bIns="45705" rtlCol="0"/>
          <a:lstStyle>
            <a:lvl1pPr algn="r">
              <a:defRPr sz="1000"/>
            </a:lvl1pPr>
          </a:lstStyle>
          <a:p>
            <a:fld id="{70F99883-74AE-4A2C-81B7-5B86A08198C0}" type="datetimeFigureOut">
              <a:rPr kumimoji="1" lang="ja-JP" altLang="en-US" smtClean="0"/>
              <a:t>2018/4/20</a:t>
            </a:fld>
            <a:endParaRPr kumimoji="1" lang="ja-JP" altLang="en-US" dirty="0"/>
          </a:p>
        </p:txBody>
      </p:sp>
      <p:sp>
        <p:nvSpPr>
          <p:cNvPr id="4" name="スライド イメージ プレースホルダー 3"/>
          <p:cNvSpPr>
            <a:spLocks noGrp="1" noRot="1" noChangeAspect="1"/>
          </p:cNvSpPr>
          <p:nvPr>
            <p:ph type="sldImg" idx="2"/>
          </p:nvPr>
        </p:nvSpPr>
        <p:spPr>
          <a:xfrm>
            <a:off x="2205038" y="1239838"/>
            <a:ext cx="2387600" cy="3351212"/>
          </a:xfrm>
          <a:prstGeom prst="rect">
            <a:avLst/>
          </a:prstGeom>
          <a:noFill/>
          <a:ln w="12700">
            <a:solidFill>
              <a:prstClr val="black"/>
            </a:solidFill>
          </a:ln>
        </p:spPr>
        <p:txBody>
          <a:bodyPr vert="horz" lIns="91408" tIns="45705" rIns="91408" bIns="45705" rtlCol="0" anchor="ctr"/>
          <a:lstStyle/>
          <a:p>
            <a:endParaRPr lang="ja-JP" altLang="en-US" dirty="0"/>
          </a:p>
        </p:txBody>
      </p:sp>
      <p:sp>
        <p:nvSpPr>
          <p:cNvPr id="5" name="ノート プレースホルダー 4"/>
          <p:cNvSpPr>
            <a:spLocks noGrp="1"/>
          </p:cNvSpPr>
          <p:nvPr>
            <p:ph type="body" sz="quarter" idx="3"/>
          </p:nvPr>
        </p:nvSpPr>
        <p:spPr>
          <a:xfrm>
            <a:off x="679768" y="4777199"/>
            <a:ext cx="5438140" cy="3908613"/>
          </a:xfrm>
          <a:prstGeom prst="rect">
            <a:avLst/>
          </a:prstGeom>
        </p:spPr>
        <p:txBody>
          <a:bodyPr vert="horz" lIns="91408" tIns="45705" rIns="91408" bIns="45705"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7" y="9428588"/>
            <a:ext cx="2945658" cy="498053"/>
          </a:xfrm>
          <a:prstGeom prst="rect">
            <a:avLst/>
          </a:prstGeom>
        </p:spPr>
        <p:txBody>
          <a:bodyPr vert="horz" lIns="91408" tIns="45705" rIns="91408" bIns="45705" rtlCol="0" anchor="b"/>
          <a:lstStyle>
            <a:lvl1pPr algn="l">
              <a:defRPr sz="1000"/>
            </a:lvl1pPr>
          </a:lstStyle>
          <a:p>
            <a:endParaRPr kumimoji="1" lang="ja-JP" altLang="en-US" dirty="0"/>
          </a:p>
        </p:txBody>
      </p:sp>
      <p:sp>
        <p:nvSpPr>
          <p:cNvPr id="7" name="スライド番号プレースホルダー 6"/>
          <p:cNvSpPr>
            <a:spLocks noGrp="1"/>
          </p:cNvSpPr>
          <p:nvPr>
            <p:ph type="sldNum" sz="quarter" idx="5"/>
          </p:nvPr>
        </p:nvSpPr>
        <p:spPr>
          <a:xfrm>
            <a:off x="3850450" y="9428588"/>
            <a:ext cx="2945658" cy="498053"/>
          </a:xfrm>
          <a:prstGeom prst="rect">
            <a:avLst/>
          </a:prstGeom>
        </p:spPr>
        <p:txBody>
          <a:bodyPr vert="horz" lIns="91408" tIns="45705" rIns="91408" bIns="45705" rtlCol="0" anchor="b"/>
          <a:lstStyle>
            <a:lvl1pPr algn="r">
              <a:defRPr sz="1000"/>
            </a:lvl1pPr>
          </a:lstStyle>
          <a:p>
            <a:fld id="{ACD93CC5-A9B8-46A1-B8C3-70AA73E05DA2}" type="slidenum">
              <a:rPr kumimoji="1" lang="ja-JP" altLang="en-US" smtClean="0"/>
              <a:t>‹#›</a:t>
            </a:fld>
            <a:endParaRPr kumimoji="1" lang="ja-JP" altLang="en-US" dirty="0"/>
          </a:p>
        </p:txBody>
      </p:sp>
    </p:spTree>
    <p:extLst>
      <p:ext uri="{BB962C8B-B14F-4D97-AF65-F5344CB8AC3E}">
        <p14:creationId xmlns:p14="http://schemas.microsoft.com/office/powerpoint/2010/main" val="3670022972"/>
      </p:ext>
    </p:extLst>
  </p:cSld>
  <p:clrMap bg1="lt1" tx1="dk1" bg2="lt2" tx2="dk2" accent1="accent1" accent2="accent2" accent3="accent3" accent4="accent4" accent5="accent5" accent6="accent6" hlink="hlink" folHlink="folHlink"/>
  <p:notesStyle>
    <a:lvl1pPr marL="0" algn="l" defTabSz="1019007" rtl="0" eaLnBrk="1" latinLnBrk="0" hangingPunct="1">
      <a:defRPr kumimoji="1" sz="1337" kern="1200">
        <a:solidFill>
          <a:schemeClr val="tx1"/>
        </a:solidFill>
        <a:latin typeface="+mn-lt"/>
        <a:ea typeface="+mn-ea"/>
        <a:cs typeface="+mn-cs"/>
      </a:defRPr>
    </a:lvl1pPr>
    <a:lvl2pPr marL="509504" algn="l" defTabSz="1019007" rtl="0" eaLnBrk="1" latinLnBrk="0" hangingPunct="1">
      <a:defRPr kumimoji="1" sz="1337" kern="1200">
        <a:solidFill>
          <a:schemeClr val="tx1"/>
        </a:solidFill>
        <a:latin typeface="+mn-lt"/>
        <a:ea typeface="+mn-ea"/>
        <a:cs typeface="+mn-cs"/>
      </a:defRPr>
    </a:lvl2pPr>
    <a:lvl3pPr marL="1019007" algn="l" defTabSz="1019007" rtl="0" eaLnBrk="1" latinLnBrk="0" hangingPunct="1">
      <a:defRPr kumimoji="1" sz="1337" kern="1200">
        <a:solidFill>
          <a:schemeClr val="tx1"/>
        </a:solidFill>
        <a:latin typeface="+mn-lt"/>
        <a:ea typeface="+mn-ea"/>
        <a:cs typeface="+mn-cs"/>
      </a:defRPr>
    </a:lvl3pPr>
    <a:lvl4pPr marL="1528511" algn="l" defTabSz="1019007" rtl="0" eaLnBrk="1" latinLnBrk="0" hangingPunct="1">
      <a:defRPr kumimoji="1" sz="1337" kern="1200">
        <a:solidFill>
          <a:schemeClr val="tx1"/>
        </a:solidFill>
        <a:latin typeface="+mn-lt"/>
        <a:ea typeface="+mn-ea"/>
        <a:cs typeface="+mn-cs"/>
      </a:defRPr>
    </a:lvl4pPr>
    <a:lvl5pPr marL="2038015" algn="l" defTabSz="1019007" rtl="0" eaLnBrk="1" latinLnBrk="0" hangingPunct="1">
      <a:defRPr kumimoji="1" sz="1337" kern="1200">
        <a:solidFill>
          <a:schemeClr val="tx1"/>
        </a:solidFill>
        <a:latin typeface="+mn-lt"/>
        <a:ea typeface="+mn-ea"/>
        <a:cs typeface="+mn-cs"/>
      </a:defRPr>
    </a:lvl5pPr>
    <a:lvl6pPr marL="2547518" algn="l" defTabSz="1019007" rtl="0" eaLnBrk="1" latinLnBrk="0" hangingPunct="1">
      <a:defRPr kumimoji="1" sz="1337" kern="1200">
        <a:solidFill>
          <a:schemeClr val="tx1"/>
        </a:solidFill>
        <a:latin typeface="+mn-lt"/>
        <a:ea typeface="+mn-ea"/>
        <a:cs typeface="+mn-cs"/>
      </a:defRPr>
    </a:lvl6pPr>
    <a:lvl7pPr marL="3057022" algn="l" defTabSz="1019007" rtl="0" eaLnBrk="1" latinLnBrk="0" hangingPunct="1">
      <a:defRPr kumimoji="1" sz="1337" kern="1200">
        <a:solidFill>
          <a:schemeClr val="tx1"/>
        </a:solidFill>
        <a:latin typeface="+mn-lt"/>
        <a:ea typeface="+mn-ea"/>
        <a:cs typeface="+mn-cs"/>
      </a:defRPr>
    </a:lvl7pPr>
    <a:lvl8pPr marL="3566526" algn="l" defTabSz="1019007" rtl="0" eaLnBrk="1" latinLnBrk="0" hangingPunct="1">
      <a:defRPr kumimoji="1" sz="1337" kern="1200">
        <a:solidFill>
          <a:schemeClr val="tx1"/>
        </a:solidFill>
        <a:latin typeface="+mn-lt"/>
        <a:ea typeface="+mn-ea"/>
        <a:cs typeface="+mn-cs"/>
      </a:defRPr>
    </a:lvl8pPr>
    <a:lvl9pPr marL="4076029" algn="l" defTabSz="1019007" rtl="0" eaLnBrk="1" latinLnBrk="0" hangingPunct="1">
      <a:defRPr kumimoji="1" sz="1337"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白紙">
    <p:spTree>
      <p:nvGrpSpPr>
        <p:cNvPr id="1" name=""/>
        <p:cNvGrpSpPr/>
        <p:nvPr/>
      </p:nvGrpSpPr>
      <p:grpSpPr>
        <a:xfrm>
          <a:off x="0" y="0"/>
          <a:ext cx="0" cy="0"/>
          <a:chOff x="0" y="0"/>
          <a:chExt cx="0" cy="0"/>
        </a:xfrm>
      </p:grpSpPr>
    </p:spTree>
    <p:extLst>
      <p:ext uri="{BB962C8B-B14F-4D97-AF65-F5344CB8AC3E}">
        <p14:creationId xmlns:p14="http://schemas.microsoft.com/office/powerpoint/2010/main" val="3944657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2332877548"/>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4" name="日付プレースホルダー 3"/>
          <p:cNvSpPr>
            <a:spLocks noGrp="1"/>
          </p:cNvSpPr>
          <p:nvPr>
            <p:ph type="dt" sz="half" idx="2"/>
          </p:nvPr>
        </p:nvSpPr>
        <p:spPr>
          <a:xfrm>
            <a:off x="388938" y="10109200"/>
            <a:ext cx="1814512" cy="581025"/>
          </a:xfrm>
          <a:prstGeom prst="rect">
            <a:avLst/>
          </a:prstGeom>
        </p:spPr>
        <p:txBody>
          <a:bodyPr vert="horz" lIns="91440" tIns="45720" rIns="91440" bIns="45720" rtlCol="0" anchor="ctr"/>
          <a:lstStyle>
            <a:lvl1pPr algn="l">
              <a:defRPr sz="1200">
                <a:solidFill>
                  <a:schemeClr val="tx1">
                    <a:tint val="75000"/>
                  </a:schemeClr>
                </a:solidFill>
              </a:defRPr>
            </a:lvl1pPr>
          </a:lstStyle>
          <a:p>
            <a:fld id="{8CB738FA-7C4C-0845-BB42-5D9BC3AC2472}" type="datetimeFigureOut">
              <a:rPr kumimoji="1" lang="ja-JP" altLang="en-US" smtClean="0"/>
              <a:t>2018/4/20</a:t>
            </a:fld>
            <a:endParaRPr kumimoji="1" lang="ja-JP" altLang="en-US"/>
          </a:p>
        </p:txBody>
      </p:sp>
      <p:sp>
        <p:nvSpPr>
          <p:cNvPr id="5" name="フッター プレースホルダー 4"/>
          <p:cNvSpPr>
            <a:spLocks noGrp="1"/>
          </p:cNvSpPr>
          <p:nvPr>
            <p:ph type="ftr" sz="quarter" idx="3"/>
          </p:nvPr>
        </p:nvSpPr>
        <p:spPr>
          <a:xfrm>
            <a:off x="2655888" y="10109200"/>
            <a:ext cx="2463800" cy="5810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5572125" y="10109200"/>
            <a:ext cx="1814513" cy="581025"/>
          </a:xfrm>
          <a:prstGeom prst="rect">
            <a:avLst/>
          </a:prstGeom>
        </p:spPr>
        <p:txBody>
          <a:bodyPr vert="horz" lIns="91440" tIns="45720" rIns="91440" bIns="45720" rtlCol="0" anchor="ctr"/>
          <a:lstStyle>
            <a:lvl1pPr algn="r">
              <a:defRPr sz="1200">
                <a:solidFill>
                  <a:schemeClr val="tx1">
                    <a:tint val="75000"/>
                  </a:schemeClr>
                </a:solidFill>
              </a:defRPr>
            </a:lvl1pPr>
          </a:lstStyle>
          <a:p>
            <a:fld id="{A1E2F2E7-AB93-3F46-A354-39B52B0BB253}" type="slidenum">
              <a:rPr kumimoji="1" lang="ja-JP" altLang="en-US" smtClean="0"/>
              <a:t>‹#›</a:t>
            </a:fld>
            <a:endParaRPr kumimoji="1" lang="ja-JP" altLang="en-US"/>
          </a:p>
        </p:txBody>
      </p:sp>
    </p:spTree>
    <p:extLst>
      <p:ext uri="{BB962C8B-B14F-4D97-AF65-F5344CB8AC3E}">
        <p14:creationId xmlns:p14="http://schemas.microsoft.com/office/powerpoint/2010/main" val="1430896703"/>
      </p:ext>
    </p:extLst>
  </p:cSld>
  <p:clrMap bg1="lt1" tx1="dk1" bg2="lt2" tx2="dk2" accent1="accent1" accent2="accent2" accent3="accent3" accent4="accent4" accent5="accent5" accent6="accent6" hlink="hlink" folHlink="folHlink"/>
  <p:sldLayoutIdLst>
    <p:sldLayoutId id="2147483696" r:id="rId1"/>
    <p:sldLayoutId id="2147483697" r:id="rId2"/>
  </p:sldLayoutIdLst>
  <p:txStyles>
    <p:titleStyle>
      <a:lvl1pPr algn="ctr" defTabSz="4572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kumimoji="1"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kumimoji="1"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kumimoji="1"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9pPr>
    </p:bodyStyle>
    <p:otherStyle>
      <a:defPPr>
        <a:defRPr lang="ja-JP"/>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image" Target="../media/image7.emf"/><Relationship Id="rId3" Type="http://schemas.openxmlformats.org/officeDocument/2006/relationships/image" Target="../media/image2.emf"/><Relationship Id="rId7" Type="http://schemas.openxmlformats.org/officeDocument/2006/relationships/image" Target="../media/image6.emf"/><Relationship Id="rId2" Type="http://schemas.openxmlformats.org/officeDocument/2006/relationships/image" Target="../media/image1.emf"/><Relationship Id="rId1" Type="http://schemas.openxmlformats.org/officeDocument/2006/relationships/slideLayout" Target="../slideLayouts/slideLayout1.xml"/><Relationship Id="rId6" Type="http://schemas.openxmlformats.org/officeDocument/2006/relationships/image" Target="../media/image5.emf"/><Relationship Id="rId5" Type="http://schemas.openxmlformats.org/officeDocument/2006/relationships/image" Target="../media/image4.emf"/><Relationship Id="rId10" Type="http://schemas.openxmlformats.org/officeDocument/2006/relationships/image" Target="../media/image9.emf"/><Relationship Id="rId4" Type="http://schemas.openxmlformats.org/officeDocument/2006/relationships/image" Target="../media/image3.emf"/><Relationship Id="rId9" Type="http://schemas.openxmlformats.org/officeDocument/2006/relationships/image" Target="../media/image8.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p:cNvSpPr/>
          <p:nvPr/>
        </p:nvSpPr>
        <p:spPr>
          <a:xfrm>
            <a:off x="0" y="0"/>
            <a:ext cx="7775575" cy="10907713"/>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dirty="0">
              <a:solidFill>
                <a:prstClr val="white"/>
              </a:solidFill>
            </a:endParaRPr>
          </a:p>
        </p:txBody>
      </p:sp>
      <p:sp>
        <p:nvSpPr>
          <p:cNvPr id="3" name="正方形/長方形 2"/>
          <p:cNvSpPr/>
          <p:nvPr/>
        </p:nvSpPr>
        <p:spPr>
          <a:xfrm>
            <a:off x="107950" y="107950"/>
            <a:ext cx="7559675" cy="10691813"/>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dirty="0">
              <a:solidFill>
                <a:prstClr val="white"/>
              </a:solidFill>
            </a:endParaRPr>
          </a:p>
        </p:txBody>
      </p:sp>
      <p:sp>
        <p:nvSpPr>
          <p:cNvPr id="4" name="正方形/長方形 3"/>
          <p:cNvSpPr/>
          <p:nvPr/>
        </p:nvSpPr>
        <p:spPr>
          <a:xfrm>
            <a:off x="179388" y="179388"/>
            <a:ext cx="7416800" cy="10548937"/>
          </a:xfrm>
          <a:prstGeom prst="rect">
            <a:avLst/>
          </a:prstGeom>
          <a:no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dirty="0">
              <a:solidFill>
                <a:prstClr val="white"/>
              </a:solidFill>
            </a:endParaRPr>
          </a:p>
        </p:txBody>
      </p:sp>
      <p:cxnSp>
        <p:nvCxnSpPr>
          <p:cNvPr id="8" name="直線矢印コネクタ 7"/>
          <p:cNvCxnSpPr/>
          <p:nvPr/>
        </p:nvCxnSpPr>
        <p:spPr>
          <a:xfrm flipV="1">
            <a:off x="125413" y="7237413"/>
            <a:ext cx="7542212" cy="22225"/>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3" name="直線矢印コネクタ 12"/>
          <p:cNvCxnSpPr/>
          <p:nvPr/>
        </p:nvCxnSpPr>
        <p:spPr>
          <a:xfrm flipV="1">
            <a:off x="193675" y="10188575"/>
            <a:ext cx="7345363" cy="33338"/>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4" name="直線矢印コネクタ 13"/>
          <p:cNvCxnSpPr/>
          <p:nvPr/>
        </p:nvCxnSpPr>
        <p:spPr>
          <a:xfrm>
            <a:off x="-22225" y="4989513"/>
            <a:ext cx="7777163" cy="0"/>
          </a:xfrm>
          <a:prstGeom prst="straightConnector1">
            <a:avLst/>
          </a:prstGeom>
          <a:ln w="381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21" name="PubRRectCallout"/>
          <p:cNvSpPr>
            <a:spLocks noEditPoints="1" noChangeArrowheads="1"/>
          </p:cNvSpPr>
          <p:nvPr/>
        </p:nvSpPr>
        <p:spPr bwMode="auto">
          <a:xfrm>
            <a:off x="1895475" y="2957513"/>
            <a:ext cx="3983038" cy="1903412"/>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107763" dir="2700000" algn="ctr" rotWithShape="0">
              <a:srgbClr val="808080"/>
            </a:outerShdw>
          </a:effectLst>
        </p:spPr>
        <p:txBody>
          <a:bodyPr/>
          <a:lstStyle/>
          <a:p>
            <a:pPr defTabSz="1017588" fontAlgn="base">
              <a:spcBef>
                <a:spcPct val="0"/>
              </a:spcBef>
              <a:spcAft>
                <a:spcPct val="0"/>
              </a:spcAft>
            </a:pPr>
            <a:r>
              <a:rPr lang="en-US" altLang="ja-JP" sz="2000" b="1" dirty="0" smtClean="0">
                <a:solidFill>
                  <a:prstClr val="black"/>
                </a:solidFill>
                <a:latin typeface="HG丸ｺﾞｼｯｸM-PRO" pitchFamily="50" charset="-128"/>
                <a:ea typeface="HG丸ｺﾞｼｯｸM-PRO" pitchFamily="50" charset="-128"/>
              </a:rPr>
              <a:t>POINT1</a:t>
            </a:r>
          </a:p>
          <a:p>
            <a:pPr defTabSz="1017588" fontAlgn="base">
              <a:spcBef>
                <a:spcPct val="0"/>
              </a:spcBef>
              <a:spcAft>
                <a:spcPct val="0"/>
              </a:spcAft>
            </a:pPr>
            <a:endParaRPr lang="en-US" altLang="ja-JP" sz="1400" dirty="0" smtClean="0">
              <a:solidFill>
                <a:prstClr val="black"/>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prstClr val="black"/>
                </a:solidFill>
                <a:latin typeface="HG丸ｺﾞｼｯｸM-PRO" pitchFamily="50" charset="-128"/>
                <a:ea typeface="HG丸ｺﾞｼｯｸM-PRO" pitchFamily="50" charset="-128"/>
              </a:rPr>
              <a:t>テンプレートのサイズは黒の枠</a:t>
            </a:r>
            <a:endParaRPr lang="en-US" altLang="ja-JP" sz="1800" b="1" dirty="0" smtClean="0">
              <a:solidFill>
                <a:prstClr val="black"/>
              </a:solidFill>
              <a:latin typeface="HG丸ｺﾞｼｯｸM-PRO" pitchFamily="50" charset="-128"/>
              <a:ea typeface="HG丸ｺﾞｼｯｸM-PRO" pitchFamily="50" charset="-128"/>
            </a:endParaRPr>
          </a:p>
          <a:p>
            <a:pPr defTabSz="1017588" fontAlgn="base">
              <a:spcBef>
                <a:spcPct val="0"/>
              </a:spcBef>
              <a:spcAft>
                <a:spcPct val="0"/>
              </a:spcAft>
            </a:pPr>
            <a:r>
              <a:rPr lang="en-US" altLang="ja-JP" sz="1800" b="1" dirty="0" smtClean="0">
                <a:solidFill>
                  <a:prstClr val="black"/>
                </a:solidFill>
                <a:latin typeface="HG丸ｺﾞｼｯｸM-PRO" pitchFamily="50" charset="-128"/>
                <a:ea typeface="HG丸ｺﾞｼｯｸM-PRO" pitchFamily="50" charset="-128"/>
              </a:rPr>
              <a:t>(303</a:t>
            </a:r>
            <a:r>
              <a:rPr lang="ja-JP" altLang="en-US" sz="1800" b="1" dirty="0" smtClean="0">
                <a:solidFill>
                  <a:prstClr val="black"/>
                </a:solidFill>
                <a:latin typeface="HG丸ｺﾞｼｯｸM-PRO" pitchFamily="50" charset="-128"/>
                <a:ea typeface="HG丸ｺﾞｼｯｸM-PRO" pitchFamily="50" charset="-128"/>
              </a:rPr>
              <a:t>㎜</a:t>
            </a:r>
            <a:r>
              <a:rPr lang="en-US" altLang="ja-JP" sz="1800" b="1" dirty="0" smtClean="0">
                <a:solidFill>
                  <a:prstClr val="black"/>
                </a:solidFill>
                <a:latin typeface="HG丸ｺﾞｼｯｸM-PRO" pitchFamily="50" charset="-128"/>
                <a:ea typeface="HG丸ｺﾞｼｯｸM-PRO" pitchFamily="50" charset="-128"/>
              </a:rPr>
              <a:t>×216</a:t>
            </a:r>
            <a:r>
              <a:rPr lang="ja-JP" altLang="en-US" sz="1800" b="1" dirty="0" smtClean="0">
                <a:solidFill>
                  <a:prstClr val="black"/>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dirty="0" smtClean="0">
                <a:solidFill>
                  <a:prstClr val="black"/>
                </a:solidFill>
                <a:latin typeface="HG丸ｺﾞｼｯｸM-PRO" pitchFamily="50" charset="-128"/>
                <a:ea typeface="HG丸ｺﾞｼｯｸM-PRO" pitchFamily="50" charset="-128"/>
              </a:rPr>
              <a:t>作成しています。</a:t>
            </a:r>
          </a:p>
        </p:txBody>
      </p:sp>
      <p:sp>
        <p:nvSpPr>
          <p:cNvPr id="23" name="PubRRectCallout"/>
          <p:cNvSpPr>
            <a:spLocks noEditPoints="1" noChangeArrowheads="1"/>
          </p:cNvSpPr>
          <p:nvPr/>
        </p:nvSpPr>
        <p:spPr bwMode="auto">
          <a:xfrm>
            <a:off x="1895475" y="5210175"/>
            <a:ext cx="3983038" cy="1901825"/>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107763" dir="2700000" algn="ctr" rotWithShape="0">
              <a:srgbClr val="FF0000"/>
            </a:outerShdw>
          </a:effectLst>
        </p:spPr>
        <p:txBody>
          <a:bodyPr/>
          <a:lstStyle/>
          <a:p>
            <a:pPr defTabSz="1017588" fontAlgn="base">
              <a:spcBef>
                <a:spcPct val="0"/>
              </a:spcBef>
              <a:spcAft>
                <a:spcPct val="0"/>
              </a:spcAft>
            </a:pPr>
            <a:r>
              <a:rPr lang="en-US" altLang="ja-JP" sz="2000" b="1" dirty="0" smtClean="0">
                <a:solidFill>
                  <a:srgbClr val="FF0000"/>
                </a:solidFill>
                <a:latin typeface="HG丸ｺﾞｼｯｸM-PRO" pitchFamily="50" charset="-128"/>
                <a:ea typeface="HG丸ｺﾞｼｯｸM-PRO" pitchFamily="50" charset="-128"/>
              </a:rPr>
              <a:t>POINT2</a:t>
            </a:r>
          </a:p>
          <a:p>
            <a:pPr defTabSz="1017588" fontAlgn="base">
              <a:spcBef>
                <a:spcPct val="0"/>
              </a:spcBef>
              <a:spcAft>
                <a:spcPct val="0"/>
              </a:spcAft>
            </a:pPr>
            <a:endParaRPr lang="en-US" altLang="ja-JP" sz="1400" b="1" dirty="0" smtClean="0">
              <a:solidFill>
                <a:srgbClr val="FF000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srgbClr val="FF0000"/>
                </a:solidFill>
                <a:latin typeface="HG丸ｺﾞｼｯｸM-PRO" pitchFamily="50" charset="-128"/>
                <a:ea typeface="HG丸ｺﾞｼｯｸM-PRO" pitchFamily="50" charset="-128"/>
              </a:rPr>
              <a:t>印刷物の仕上がりサイズは赤の枠</a:t>
            </a:r>
            <a:r>
              <a:rPr lang="en-US" altLang="ja-JP" sz="1800" b="1" dirty="0" smtClean="0">
                <a:solidFill>
                  <a:srgbClr val="FF0000"/>
                </a:solidFill>
                <a:latin typeface="HG丸ｺﾞｼｯｸM-PRO" pitchFamily="50" charset="-128"/>
                <a:ea typeface="HG丸ｺﾞｼｯｸM-PRO" pitchFamily="50" charset="-128"/>
              </a:rPr>
              <a:t>(297</a:t>
            </a:r>
            <a:r>
              <a:rPr lang="ja-JP" altLang="en-US" sz="1800" b="1" dirty="0" smtClean="0">
                <a:solidFill>
                  <a:srgbClr val="FF0000"/>
                </a:solidFill>
                <a:latin typeface="HG丸ｺﾞｼｯｸM-PRO" pitchFamily="50" charset="-128"/>
                <a:ea typeface="HG丸ｺﾞｼｯｸM-PRO" pitchFamily="50" charset="-128"/>
              </a:rPr>
              <a:t>㎜</a:t>
            </a:r>
            <a:r>
              <a:rPr lang="en-US" altLang="ja-JP" sz="1800" b="1" dirty="0" smtClean="0">
                <a:solidFill>
                  <a:srgbClr val="FF0000"/>
                </a:solidFill>
                <a:latin typeface="HG丸ｺﾞｼｯｸM-PRO" pitchFamily="50" charset="-128"/>
                <a:ea typeface="HG丸ｺﾞｼｯｸM-PRO" pitchFamily="50" charset="-128"/>
              </a:rPr>
              <a:t>×210</a:t>
            </a:r>
            <a:r>
              <a:rPr lang="ja-JP" altLang="en-US" sz="1800" b="1" dirty="0" smtClean="0">
                <a:solidFill>
                  <a:srgbClr val="FF0000"/>
                </a:solidFill>
                <a:latin typeface="HG丸ｺﾞｼｯｸM-PRO" pitchFamily="50" charset="-128"/>
                <a:ea typeface="HG丸ｺﾞｼｯｸM-PRO" pitchFamily="50" charset="-128"/>
              </a:rPr>
              <a:t>㎜）で</a:t>
            </a:r>
          </a:p>
          <a:p>
            <a:pPr defTabSz="1017588" fontAlgn="base">
              <a:spcBef>
                <a:spcPct val="0"/>
              </a:spcBef>
              <a:spcAft>
                <a:spcPct val="0"/>
              </a:spcAft>
            </a:pPr>
            <a:r>
              <a:rPr lang="ja-JP" altLang="en-US" sz="1800" b="1" dirty="0" smtClean="0">
                <a:solidFill>
                  <a:srgbClr val="FF0000"/>
                </a:solidFill>
                <a:latin typeface="HG丸ｺﾞｼｯｸM-PRO" pitchFamily="50" charset="-128"/>
                <a:ea typeface="HG丸ｺﾞｼｯｸM-PRO" pitchFamily="50" charset="-128"/>
              </a:rPr>
              <a:t>作成しています。</a:t>
            </a:r>
          </a:p>
        </p:txBody>
      </p:sp>
      <p:sp>
        <p:nvSpPr>
          <p:cNvPr id="24" name="PubRRectCallout"/>
          <p:cNvSpPr>
            <a:spLocks noEditPoints="1" noChangeArrowheads="1"/>
          </p:cNvSpPr>
          <p:nvPr/>
        </p:nvSpPr>
        <p:spPr bwMode="auto">
          <a:xfrm>
            <a:off x="1895475" y="7597775"/>
            <a:ext cx="3983038" cy="2392363"/>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107763" dir="2700000" algn="ctr" rotWithShape="0">
              <a:srgbClr val="0070C0"/>
            </a:outerShdw>
          </a:effectLst>
        </p:spPr>
        <p:txBody>
          <a:bodyPr/>
          <a:lstStyle/>
          <a:p>
            <a:pPr defTabSz="1017588" fontAlgn="base">
              <a:spcBef>
                <a:spcPct val="0"/>
              </a:spcBef>
              <a:spcAft>
                <a:spcPct val="0"/>
              </a:spcAft>
            </a:pPr>
            <a:r>
              <a:rPr lang="en-US" altLang="ja-JP" sz="2000" b="1" dirty="0" smtClean="0">
                <a:solidFill>
                  <a:srgbClr val="0070C0"/>
                </a:solidFill>
                <a:latin typeface="HG丸ｺﾞｼｯｸM-PRO" pitchFamily="50" charset="-128"/>
                <a:ea typeface="HG丸ｺﾞｼｯｸM-PRO" pitchFamily="50" charset="-128"/>
              </a:rPr>
              <a:t>POINT</a:t>
            </a:r>
            <a:r>
              <a:rPr lang="ja-JP" altLang="en-US" sz="2000" b="1" dirty="0" smtClean="0">
                <a:solidFill>
                  <a:srgbClr val="0070C0"/>
                </a:solidFill>
                <a:latin typeface="HG丸ｺﾞｼｯｸM-PRO" pitchFamily="50" charset="-128"/>
                <a:ea typeface="HG丸ｺﾞｼｯｸM-PRO" pitchFamily="50" charset="-128"/>
              </a:rPr>
              <a:t>３</a:t>
            </a:r>
            <a:endParaRPr lang="en-US" altLang="ja-JP" sz="2000" b="1" dirty="0"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endParaRPr lang="en-US" altLang="ja-JP" sz="1400" b="1" dirty="0"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srgbClr val="0070C0"/>
                </a:solidFill>
                <a:latin typeface="HG丸ｺﾞｼｯｸM-PRO" pitchFamily="50" charset="-128"/>
                <a:ea typeface="HG丸ｺﾞｼｯｸM-PRO" pitchFamily="50" charset="-128"/>
              </a:rPr>
              <a:t>文字・イラスト・写真の絵柄等、</a:t>
            </a:r>
            <a:endParaRPr lang="en-US" altLang="ja-JP" sz="1800" b="1" dirty="0"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srgbClr val="0070C0"/>
                </a:solidFill>
                <a:latin typeface="HG丸ｺﾞｼｯｸM-PRO" pitchFamily="50" charset="-128"/>
                <a:ea typeface="HG丸ｺﾞｼｯｸM-PRO" pitchFamily="50" charset="-128"/>
              </a:rPr>
              <a:t>仕上がりで切れてはいけない部分は</a:t>
            </a:r>
            <a:endParaRPr lang="en-US" altLang="ja-JP" sz="1800" b="1" dirty="0" smtClean="0">
              <a:solidFill>
                <a:srgbClr val="0070C0"/>
              </a:solidFill>
              <a:latin typeface="HG丸ｺﾞｼｯｸM-PRO" pitchFamily="50" charset="-128"/>
              <a:ea typeface="HG丸ｺﾞｼｯｸM-PRO" pitchFamily="50" charset="-128"/>
            </a:endParaRPr>
          </a:p>
          <a:p>
            <a:pPr defTabSz="1017588" fontAlgn="base">
              <a:spcBef>
                <a:spcPct val="0"/>
              </a:spcBef>
              <a:spcAft>
                <a:spcPct val="0"/>
              </a:spcAft>
            </a:pPr>
            <a:r>
              <a:rPr lang="ja-JP" altLang="en-US" sz="1800" b="1" dirty="0" smtClean="0">
                <a:solidFill>
                  <a:srgbClr val="0070C0"/>
                </a:solidFill>
                <a:latin typeface="HG丸ｺﾞｼｯｸM-PRO" pitchFamily="50" charset="-128"/>
                <a:ea typeface="HG丸ｺﾞｼｯｸM-PRO" pitchFamily="50" charset="-128"/>
              </a:rPr>
              <a:t>青の枠（</a:t>
            </a:r>
            <a:r>
              <a:rPr lang="en-US" altLang="ja-JP" sz="1800" b="1" dirty="0" smtClean="0">
                <a:solidFill>
                  <a:srgbClr val="0070C0"/>
                </a:solidFill>
                <a:latin typeface="HG丸ｺﾞｼｯｸM-PRO" pitchFamily="50" charset="-128"/>
                <a:ea typeface="HG丸ｺﾞｼｯｸM-PRO" pitchFamily="50" charset="-128"/>
              </a:rPr>
              <a:t>293</a:t>
            </a:r>
            <a:r>
              <a:rPr lang="ja-JP" altLang="en-US" sz="1800" b="1" dirty="0" smtClean="0">
                <a:solidFill>
                  <a:srgbClr val="0070C0"/>
                </a:solidFill>
                <a:latin typeface="HG丸ｺﾞｼｯｸM-PRO" pitchFamily="50" charset="-128"/>
                <a:ea typeface="HG丸ｺﾞｼｯｸM-PRO" pitchFamily="50" charset="-128"/>
              </a:rPr>
              <a:t>㎜</a:t>
            </a:r>
            <a:r>
              <a:rPr lang="en-US" altLang="ja-JP" sz="1800" b="1" dirty="0" smtClean="0">
                <a:solidFill>
                  <a:srgbClr val="0070C0"/>
                </a:solidFill>
                <a:latin typeface="HG丸ｺﾞｼｯｸM-PRO" pitchFamily="50" charset="-128"/>
                <a:ea typeface="HG丸ｺﾞｼｯｸM-PRO" pitchFamily="50" charset="-128"/>
              </a:rPr>
              <a:t>×206</a:t>
            </a:r>
            <a:r>
              <a:rPr lang="ja-JP" altLang="en-US" sz="1800" b="1" dirty="0" smtClean="0">
                <a:solidFill>
                  <a:srgbClr val="0070C0"/>
                </a:solidFill>
                <a:latin typeface="HG丸ｺﾞｼｯｸM-PRO" pitchFamily="50" charset="-128"/>
                <a:ea typeface="HG丸ｺﾞｼｯｸM-PRO" pitchFamily="50" charset="-128"/>
              </a:rPr>
              <a:t>㎜）の中に収めてください。</a:t>
            </a:r>
          </a:p>
        </p:txBody>
      </p:sp>
      <p:sp>
        <p:nvSpPr>
          <p:cNvPr id="5" name="正方形/長方形 4"/>
          <p:cNvSpPr/>
          <p:nvPr/>
        </p:nvSpPr>
        <p:spPr>
          <a:xfrm>
            <a:off x="857250" y="1004888"/>
            <a:ext cx="6096000" cy="1173162"/>
          </a:xfrm>
          <a:prstGeom prst="rect">
            <a:avLst/>
          </a:prstGeom>
          <a:solidFill>
            <a:schemeClr val="bg1"/>
          </a:solidFill>
          <a:ln w="3810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defTabSz="1017588" fontAlgn="base">
              <a:spcBef>
                <a:spcPct val="0"/>
              </a:spcBef>
              <a:spcAft>
                <a:spcPct val="0"/>
              </a:spcAft>
            </a:pPr>
            <a:r>
              <a:rPr lang="ja-JP" altLang="en-US" sz="1800" b="1" dirty="0" smtClean="0">
                <a:solidFill>
                  <a:srgbClr val="404040"/>
                </a:solidFill>
                <a:latin typeface="HG丸ｺﾞｼｯｸM-PRO" pitchFamily="50" charset="-128"/>
                <a:ea typeface="HG丸ｺﾞｼｯｸM-PRO" pitchFamily="50" charset="-128"/>
              </a:rPr>
              <a:t>このテンプレートは</a:t>
            </a:r>
            <a:r>
              <a:rPr lang="en-US" altLang="ja-JP" sz="1800" b="1" dirty="0" smtClean="0">
                <a:solidFill>
                  <a:srgbClr val="404040"/>
                </a:solidFill>
                <a:latin typeface="HG丸ｺﾞｼｯｸM-PRO" pitchFamily="50" charset="-128"/>
                <a:ea typeface="HG丸ｺﾞｼｯｸM-PRO" pitchFamily="50" charset="-128"/>
              </a:rPr>
              <a:t>A4</a:t>
            </a:r>
            <a:r>
              <a:rPr lang="ja-JP" altLang="en-US" sz="1800" b="1" dirty="0" smtClean="0">
                <a:solidFill>
                  <a:srgbClr val="404040"/>
                </a:solidFill>
                <a:latin typeface="HG丸ｺﾞｼｯｸM-PRO" pitchFamily="50" charset="-128"/>
                <a:ea typeface="HG丸ｺﾞｼｯｸM-PRO" pitchFamily="50" charset="-128"/>
              </a:rPr>
              <a:t>サイズ</a:t>
            </a:r>
            <a:r>
              <a:rPr lang="en-US" altLang="ja-JP" sz="1800" b="1" dirty="0" smtClean="0">
                <a:solidFill>
                  <a:srgbClr val="404040"/>
                </a:solidFill>
                <a:latin typeface="HG丸ｺﾞｼｯｸM-PRO" pitchFamily="50" charset="-128"/>
                <a:ea typeface="HG丸ｺﾞｼｯｸM-PRO" pitchFamily="50" charset="-128"/>
              </a:rPr>
              <a:t>(297</a:t>
            </a:r>
            <a:r>
              <a:rPr lang="ja-JP" altLang="en-US" sz="1800" b="1" dirty="0" smtClean="0">
                <a:solidFill>
                  <a:srgbClr val="404040"/>
                </a:solidFill>
                <a:latin typeface="HG丸ｺﾞｼｯｸM-PRO" pitchFamily="50" charset="-128"/>
                <a:ea typeface="HG丸ｺﾞｼｯｸM-PRO" pitchFamily="50" charset="-128"/>
              </a:rPr>
              <a:t>㎜</a:t>
            </a:r>
            <a:r>
              <a:rPr lang="en-US" altLang="ja-JP" sz="1800" b="1" dirty="0" smtClean="0">
                <a:solidFill>
                  <a:srgbClr val="404040"/>
                </a:solidFill>
                <a:latin typeface="HG丸ｺﾞｼｯｸM-PRO" pitchFamily="50" charset="-128"/>
                <a:ea typeface="HG丸ｺﾞｼｯｸM-PRO" pitchFamily="50" charset="-128"/>
              </a:rPr>
              <a:t>×210</a:t>
            </a:r>
            <a:r>
              <a:rPr lang="ja-JP" altLang="en-US" sz="1800" b="1" dirty="0" smtClean="0">
                <a:solidFill>
                  <a:srgbClr val="404040"/>
                </a:solidFill>
                <a:latin typeface="HG丸ｺﾞｼｯｸM-PRO" pitchFamily="50" charset="-128"/>
                <a:ea typeface="HG丸ｺﾞｼｯｸM-PRO" pitchFamily="50" charset="-128"/>
              </a:rPr>
              <a:t>㎜）の</a:t>
            </a:r>
          </a:p>
          <a:p>
            <a:pPr defTabSz="1017588" fontAlgn="base">
              <a:spcBef>
                <a:spcPct val="0"/>
              </a:spcBef>
              <a:spcAft>
                <a:spcPct val="0"/>
              </a:spcAft>
            </a:pPr>
            <a:r>
              <a:rPr lang="ja-JP" altLang="en-US" sz="1800" b="1" dirty="0" smtClean="0">
                <a:solidFill>
                  <a:srgbClr val="404040"/>
                </a:solidFill>
                <a:latin typeface="HG丸ｺﾞｼｯｸM-PRO" pitchFamily="50" charset="-128"/>
                <a:ea typeface="HG丸ｺﾞｼｯｸM-PRO" pitchFamily="50" charset="-128"/>
              </a:rPr>
              <a:t>印刷物を作る為のテンプレートです。</a:t>
            </a:r>
          </a:p>
          <a:p>
            <a:pPr defTabSz="1017588" fontAlgn="base">
              <a:spcBef>
                <a:spcPct val="0"/>
              </a:spcBef>
              <a:spcAft>
                <a:spcPct val="0"/>
              </a:spcAft>
            </a:pPr>
            <a:r>
              <a:rPr lang="ja-JP" altLang="en-US" sz="1800" b="1" dirty="0" smtClean="0">
                <a:solidFill>
                  <a:srgbClr val="404040"/>
                </a:solidFill>
                <a:latin typeface="HG丸ｺﾞｼｯｸM-PRO" pitchFamily="50" charset="-128"/>
                <a:ea typeface="HG丸ｺﾞｼｯｸM-PRO" pitchFamily="50" charset="-128"/>
              </a:rPr>
              <a:t>ご利用にあたっては「ご利用ガイド」をお読みください。</a:t>
            </a:r>
          </a:p>
        </p:txBody>
      </p:sp>
    </p:spTree>
    <p:extLst>
      <p:ext uri="{BB962C8B-B14F-4D97-AF65-F5344CB8AC3E}">
        <p14:creationId xmlns:p14="http://schemas.microsoft.com/office/powerpoint/2010/main" val="185625932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p:cNvSpPr/>
          <p:nvPr/>
        </p:nvSpPr>
        <p:spPr>
          <a:xfrm>
            <a:off x="-5198" y="6202071"/>
            <a:ext cx="7776000" cy="3870397"/>
          </a:xfrm>
          <a:prstGeom prst="rect">
            <a:avLst/>
          </a:prstGeom>
          <a:solidFill>
            <a:srgbClr val="F19DB5"/>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22" name="正方形/長方形 21"/>
          <p:cNvSpPr/>
          <p:nvPr/>
        </p:nvSpPr>
        <p:spPr>
          <a:xfrm>
            <a:off x="-3307" y="-1"/>
            <a:ext cx="7776000" cy="3545057"/>
          </a:xfrm>
          <a:prstGeom prst="rect">
            <a:avLst/>
          </a:prstGeom>
          <a:solidFill>
            <a:srgbClr val="F19DB5"/>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21" name="円/楕円 20"/>
          <p:cNvSpPr/>
          <p:nvPr/>
        </p:nvSpPr>
        <p:spPr>
          <a:xfrm>
            <a:off x="435600" y="7444800"/>
            <a:ext cx="1573200" cy="1573200"/>
          </a:xfrm>
          <a:prstGeom prst="ellipse">
            <a:avLst/>
          </a:prstGeom>
          <a:solidFill>
            <a:srgbClr val="FFDE24"/>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72" name="円/楕円 71"/>
          <p:cNvSpPr/>
          <p:nvPr/>
        </p:nvSpPr>
        <p:spPr>
          <a:xfrm>
            <a:off x="5780448" y="7427563"/>
            <a:ext cx="1573200" cy="1573200"/>
          </a:xfrm>
          <a:prstGeom prst="ellipse">
            <a:avLst/>
          </a:prstGeom>
          <a:solidFill>
            <a:srgbClr val="FFDE24"/>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71" name="円/楕円 70"/>
          <p:cNvSpPr/>
          <p:nvPr/>
        </p:nvSpPr>
        <p:spPr>
          <a:xfrm>
            <a:off x="3981512" y="7427563"/>
            <a:ext cx="1573200" cy="1573200"/>
          </a:xfrm>
          <a:prstGeom prst="ellipse">
            <a:avLst/>
          </a:prstGeom>
          <a:solidFill>
            <a:srgbClr val="FFDE24"/>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70" name="円/楕円 69"/>
          <p:cNvSpPr/>
          <p:nvPr/>
        </p:nvSpPr>
        <p:spPr>
          <a:xfrm>
            <a:off x="2162886" y="7413495"/>
            <a:ext cx="1573200" cy="1573200"/>
          </a:xfrm>
          <a:prstGeom prst="ellipse">
            <a:avLst/>
          </a:prstGeom>
          <a:solidFill>
            <a:srgbClr val="FFDE24"/>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pic>
        <p:nvPicPr>
          <p:cNvPr id="2055" name="Picture 7"/>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16238" y="3797190"/>
            <a:ext cx="1527361" cy="212019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54" name="Picture 6"/>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416238" y="3797190"/>
            <a:ext cx="7039639" cy="21348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11" name="直線コネクタ 10"/>
          <p:cNvCxnSpPr/>
          <p:nvPr/>
        </p:nvCxnSpPr>
        <p:spPr>
          <a:xfrm>
            <a:off x="1943599" y="4206240"/>
            <a:ext cx="5472000" cy="0"/>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31" name="直線コネクタ 30"/>
          <p:cNvCxnSpPr/>
          <p:nvPr/>
        </p:nvCxnSpPr>
        <p:spPr>
          <a:xfrm>
            <a:off x="1943599" y="4600136"/>
            <a:ext cx="5472000" cy="0"/>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32" name="直線コネクタ 31"/>
          <p:cNvCxnSpPr/>
          <p:nvPr/>
        </p:nvCxnSpPr>
        <p:spPr>
          <a:xfrm>
            <a:off x="1943599" y="4994031"/>
            <a:ext cx="5472000" cy="0"/>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33" name="直線コネクタ 32"/>
          <p:cNvCxnSpPr/>
          <p:nvPr/>
        </p:nvCxnSpPr>
        <p:spPr>
          <a:xfrm>
            <a:off x="1963786" y="5373859"/>
            <a:ext cx="5472000" cy="0"/>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13" name="直線コネクタ 12"/>
          <p:cNvCxnSpPr/>
          <p:nvPr/>
        </p:nvCxnSpPr>
        <p:spPr>
          <a:xfrm>
            <a:off x="444374" y="4206240"/>
            <a:ext cx="1476000" cy="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36" name="直線コネクタ 35"/>
          <p:cNvCxnSpPr/>
          <p:nvPr/>
        </p:nvCxnSpPr>
        <p:spPr>
          <a:xfrm>
            <a:off x="455986" y="4600136"/>
            <a:ext cx="1476000" cy="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37" name="直線コネクタ 36"/>
          <p:cNvCxnSpPr/>
          <p:nvPr/>
        </p:nvCxnSpPr>
        <p:spPr>
          <a:xfrm>
            <a:off x="455986" y="4994031"/>
            <a:ext cx="1476000" cy="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38" name="直線コネクタ 37"/>
          <p:cNvCxnSpPr/>
          <p:nvPr/>
        </p:nvCxnSpPr>
        <p:spPr>
          <a:xfrm>
            <a:off x="444374" y="5373859"/>
            <a:ext cx="1476000" cy="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cxnSp>
        <p:nvCxnSpPr>
          <p:cNvPr id="15" name="直線コネクタ 14"/>
          <p:cNvCxnSpPr/>
          <p:nvPr/>
        </p:nvCxnSpPr>
        <p:spPr>
          <a:xfrm>
            <a:off x="4527194" y="4206240"/>
            <a:ext cx="0" cy="787791"/>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cxnSp>
        <p:nvCxnSpPr>
          <p:cNvPr id="41" name="直線コネクタ 40"/>
          <p:cNvCxnSpPr/>
          <p:nvPr/>
        </p:nvCxnSpPr>
        <p:spPr>
          <a:xfrm>
            <a:off x="5638542" y="4206240"/>
            <a:ext cx="0" cy="787791"/>
          </a:xfrm>
          <a:prstGeom prst="line">
            <a:avLst/>
          </a:prstGeom>
          <a:ln>
            <a:solidFill>
              <a:srgbClr val="06509B"/>
            </a:solidFill>
          </a:ln>
          <a:effectLst/>
        </p:spPr>
        <p:style>
          <a:lnRef idx="2">
            <a:schemeClr val="accent1"/>
          </a:lnRef>
          <a:fillRef idx="0">
            <a:schemeClr val="accent1"/>
          </a:fillRef>
          <a:effectRef idx="1">
            <a:schemeClr val="accent1"/>
          </a:effectRef>
          <a:fontRef idx="minor">
            <a:schemeClr val="tx1"/>
          </a:fontRef>
        </p:style>
      </p:cxnSp>
      <p:graphicFrame>
        <p:nvGraphicFramePr>
          <p:cNvPr id="19" name="表 18"/>
          <p:cNvGraphicFramePr>
            <a:graphicFrameLocks noGrp="1"/>
          </p:cNvGraphicFramePr>
          <p:nvPr>
            <p:extLst>
              <p:ext uri="{D42A27DB-BD31-4B8C-83A1-F6EECF244321}">
                <p14:modId xmlns:p14="http://schemas.microsoft.com/office/powerpoint/2010/main" val="2939842835"/>
              </p:ext>
            </p:extLst>
          </p:nvPr>
        </p:nvGraphicFramePr>
        <p:xfrm>
          <a:off x="456517" y="3857620"/>
          <a:ext cx="6999360" cy="2112503"/>
        </p:xfrm>
        <a:graphic>
          <a:graphicData uri="http://schemas.openxmlformats.org/drawingml/2006/table">
            <a:tbl>
              <a:tblPr firstRow="1" bandRow="1">
                <a:tableStyleId>{2D5ABB26-0587-4C30-8999-92F81FD0307C}</a:tableStyleId>
              </a:tblPr>
              <a:tblGrid>
                <a:gridCol w="1525104"/>
                <a:gridCol w="2588455"/>
                <a:gridCol w="1097280"/>
                <a:gridCol w="1788521"/>
              </a:tblGrid>
              <a:tr h="349981">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募集業種</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gridSpan="3">
                  <a:txBody>
                    <a:bodyPr/>
                    <a:lstStyle/>
                    <a:p>
                      <a:r>
                        <a:rPr kumimoji="1" lang="ja-JP" altLang="en-US" sz="1400" dirty="0" smtClean="0">
                          <a:latin typeface="ＭＳ Ｐゴシック" panose="020B0600070205080204" pitchFamily="50" charset="-128"/>
                          <a:ea typeface="ＭＳ Ｐゴシック" panose="020B0600070205080204" pitchFamily="50" charset="-128"/>
                        </a:rPr>
                        <a:t>室内清掃</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hMerge="1">
                  <a:txBody>
                    <a:bodyPr/>
                    <a:lstStyle/>
                    <a:p>
                      <a:endParaRPr kumimoji="1" lang="ja-JP" altLang="en-US" dirty="0"/>
                    </a:p>
                  </a:txBody>
                  <a:tcPr/>
                </a:tc>
                <a:tc hMerge="1">
                  <a:txBody>
                    <a:bodyPr/>
                    <a:lstStyle/>
                    <a:p>
                      <a:endParaRPr kumimoji="1" lang="ja-JP" altLang="en-US" dirty="0"/>
                    </a:p>
                  </a:txBody>
                  <a:tcPr/>
                </a:tc>
              </a:tr>
              <a:tr h="378116">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エ  リ  ア</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a:txBody>
                    <a:bodyPr/>
                    <a:lstStyle/>
                    <a:p>
                      <a:r>
                        <a:rPr kumimoji="1" lang="ja-JP" altLang="en-US" sz="1400" dirty="0" smtClean="0">
                          <a:latin typeface="ＭＳ Ｐゴシック" panose="020B0600070205080204" pitchFamily="50" charset="-128"/>
                          <a:ea typeface="ＭＳ Ｐゴシック" panose="020B0600070205080204" pitchFamily="50" charset="-128"/>
                        </a:rPr>
                        <a:t>東京・大阪</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a:txBody>
                    <a:bodyPr/>
                    <a:lstStyle/>
                    <a:p>
                      <a:pPr algn="ctr"/>
                      <a:r>
                        <a:rPr kumimoji="1" lang="ja-JP" altLang="en-US" sz="1400" dirty="0" smtClean="0">
                          <a:latin typeface="ＭＳ Ｐゴシック" panose="020B0600070205080204" pitchFamily="50" charset="-128"/>
                          <a:ea typeface="ＭＳ Ｐゴシック" panose="020B0600070205080204" pitchFamily="50" charset="-128"/>
                        </a:rPr>
                        <a:t>最寄り駅</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a:txBody>
                    <a:bodyPr/>
                    <a:lstStyle/>
                    <a:p>
                      <a:r>
                        <a:rPr kumimoji="1" lang="ja-JP" altLang="en-US" sz="1400" dirty="0" smtClean="0">
                          <a:latin typeface="ＭＳ Ｐゴシック" panose="020B0600070205080204" pitchFamily="50" charset="-128"/>
                          <a:ea typeface="ＭＳ Ｐゴシック" panose="020B0600070205080204" pitchFamily="50" charset="-128"/>
                        </a:rPr>
                        <a:t>沿線各駅</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r>
              <a:tr h="393896">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勤  務  日</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a:txBody>
                    <a:bodyPr/>
                    <a:lstStyle/>
                    <a:p>
                      <a:r>
                        <a:rPr kumimoji="1" lang="ja-JP" altLang="en-US" sz="1400" dirty="0" smtClean="0">
                          <a:latin typeface="ＭＳ Ｐゴシック" panose="020B0600070205080204" pitchFamily="50" charset="-128"/>
                          <a:ea typeface="ＭＳ Ｐゴシック" panose="020B0600070205080204" pitchFamily="50" charset="-128"/>
                        </a:rPr>
                        <a:t>週</a:t>
                      </a:r>
                      <a:r>
                        <a:rPr kumimoji="1" lang="en-US" altLang="ja-JP" sz="1400" dirty="0" smtClean="0">
                          <a:latin typeface="ＭＳ Ｐゴシック" panose="020B0600070205080204" pitchFamily="50" charset="-128"/>
                          <a:ea typeface="ＭＳ Ｐゴシック" panose="020B0600070205080204" pitchFamily="50" charset="-128"/>
                        </a:rPr>
                        <a:t>1</a:t>
                      </a:r>
                      <a:r>
                        <a:rPr kumimoji="1" lang="ja-JP" altLang="en-US" sz="1400" dirty="0" smtClean="0">
                          <a:latin typeface="ＭＳ Ｐゴシック" panose="020B0600070205080204" pitchFamily="50" charset="-128"/>
                          <a:ea typeface="ＭＳ Ｐゴシック" panose="020B0600070205080204" pitchFamily="50" charset="-128"/>
                        </a:rPr>
                        <a:t>～</a:t>
                      </a:r>
                      <a:r>
                        <a:rPr kumimoji="1" lang="en-US" altLang="ja-JP" sz="1400" dirty="0" smtClean="0">
                          <a:latin typeface="ＭＳ Ｐゴシック" panose="020B0600070205080204" pitchFamily="50" charset="-128"/>
                          <a:ea typeface="ＭＳ Ｐゴシック" panose="020B0600070205080204" pitchFamily="50" charset="-128"/>
                        </a:rPr>
                        <a:t>7</a:t>
                      </a:r>
                      <a:r>
                        <a:rPr kumimoji="1" lang="ja-JP" altLang="en-US" sz="1400" dirty="0" smtClean="0">
                          <a:latin typeface="ＭＳ Ｐゴシック" panose="020B0600070205080204" pitchFamily="50" charset="-128"/>
                          <a:ea typeface="ＭＳ Ｐゴシック" panose="020B0600070205080204" pitchFamily="50" charset="-128"/>
                        </a:rPr>
                        <a:t>日</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a:txBody>
                    <a:bodyPr/>
                    <a:lstStyle/>
                    <a:p>
                      <a:pPr algn="ctr"/>
                      <a:r>
                        <a:rPr kumimoji="1" lang="ja-JP" altLang="en-US" sz="1400" dirty="0" smtClean="0">
                          <a:latin typeface="ＭＳ Ｐゴシック" panose="020B0600070205080204" pitchFamily="50" charset="-128"/>
                          <a:ea typeface="ＭＳ Ｐゴシック" panose="020B0600070205080204" pitchFamily="50" charset="-128"/>
                        </a:rPr>
                        <a:t>勤務時間</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a:txBody>
                    <a:bodyPr/>
                    <a:lstStyle/>
                    <a:p>
                      <a:r>
                        <a:rPr kumimoji="1" lang="en-US" altLang="ja-JP" sz="1400" dirty="0" smtClean="0">
                          <a:latin typeface="ＭＳ Ｐゴシック" panose="020B0600070205080204" pitchFamily="50" charset="-128"/>
                          <a:ea typeface="ＭＳ Ｐゴシック" panose="020B0600070205080204" pitchFamily="50" charset="-128"/>
                        </a:rPr>
                        <a:t>10:00</a:t>
                      </a:r>
                      <a:r>
                        <a:rPr kumimoji="1" lang="ja-JP" altLang="en-US" sz="1400" dirty="0" smtClean="0">
                          <a:latin typeface="ＭＳ Ｐゴシック" panose="020B0600070205080204" pitchFamily="50" charset="-128"/>
                          <a:ea typeface="ＭＳ Ｐゴシック" panose="020B0600070205080204" pitchFamily="50" charset="-128"/>
                        </a:rPr>
                        <a:t>～</a:t>
                      </a:r>
                      <a:r>
                        <a:rPr kumimoji="1" lang="en-US" altLang="ja-JP" sz="1400" dirty="0" smtClean="0">
                          <a:latin typeface="ＭＳ Ｐゴシック" panose="020B0600070205080204" pitchFamily="50" charset="-128"/>
                          <a:ea typeface="ＭＳ Ｐゴシック" panose="020B0600070205080204" pitchFamily="50" charset="-128"/>
                        </a:rPr>
                        <a:t>16:00</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r>
              <a:tr h="365670">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報       酬</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gridSpan="3">
                  <a:txBody>
                    <a:bodyPr/>
                    <a:lstStyle/>
                    <a:p>
                      <a:r>
                        <a:rPr kumimoji="1" lang="en-US" altLang="ja-JP" sz="1400" dirty="0" smtClean="0">
                          <a:latin typeface="ＭＳ Ｐゴシック" panose="020B0600070205080204" pitchFamily="50" charset="-128"/>
                          <a:ea typeface="ＭＳ Ｐゴシック" panose="020B0600070205080204" pitchFamily="50" charset="-128"/>
                        </a:rPr>
                        <a:t>1</a:t>
                      </a:r>
                      <a:r>
                        <a:rPr kumimoji="1" lang="ja-JP" altLang="en-US" sz="1400" dirty="0" smtClean="0">
                          <a:latin typeface="ＭＳ Ｐゴシック" panose="020B0600070205080204" pitchFamily="50" charset="-128"/>
                          <a:ea typeface="ＭＳ Ｐゴシック" panose="020B0600070205080204" pitchFamily="50" charset="-128"/>
                        </a:rPr>
                        <a:t>部屋　</a:t>
                      </a:r>
                      <a:r>
                        <a:rPr kumimoji="1" lang="ja-JP" altLang="en-US" sz="1400" baseline="0" dirty="0" smtClean="0">
                          <a:latin typeface="ＭＳ Ｐゴシック" panose="020B0600070205080204" pitchFamily="50" charset="-128"/>
                          <a:ea typeface="ＭＳ Ｐゴシック" panose="020B0600070205080204" pitchFamily="50" charset="-128"/>
                        </a:rPr>
                        <a:t>  </a:t>
                      </a:r>
                      <a:r>
                        <a:rPr kumimoji="1" lang="en-US" altLang="ja-JP" sz="1400" baseline="0" dirty="0" smtClean="0">
                          <a:latin typeface="ＭＳ Ｐゴシック" panose="020B0600070205080204" pitchFamily="50" charset="-128"/>
                          <a:ea typeface="ＭＳ Ｐゴシック" panose="020B0600070205080204" pitchFamily="50" charset="-128"/>
                        </a:rPr>
                        <a:t>1,900</a:t>
                      </a:r>
                      <a:r>
                        <a:rPr kumimoji="1" lang="ja-JP" altLang="en-US" sz="1400" baseline="0" dirty="0" smtClean="0">
                          <a:latin typeface="ＭＳ Ｐゴシック" panose="020B0600070205080204" pitchFamily="50" charset="-128"/>
                          <a:ea typeface="ＭＳ Ｐゴシック" panose="020B0600070205080204" pitchFamily="50" charset="-128"/>
                        </a:rPr>
                        <a:t>円～</a:t>
                      </a:r>
                      <a:endParaRPr kumimoji="1" lang="ja-JP" altLang="en-US" sz="1400" dirty="0">
                        <a:latin typeface="ＭＳ Ｐゴシック" panose="020B0600070205080204" pitchFamily="50" charset="-128"/>
                        <a:ea typeface="ＭＳ Ｐゴシック" panose="020B0600070205080204" pitchFamily="50" charset="-128"/>
                      </a:endParaRPr>
                    </a:p>
                  </a:txBody>
                  <a:tcPr anchor="ctr"/>
                </a:tc>
                <a:tc hMerge="1">
                  <a:txBody>
                    <a:bodyPr/>
                    <a:lstStyle/>
                    <a:p>
                      <a:endParaRPr kumimoji="1" lang="ja-JP" altLang="en-US" dirty="0"/>
                    </a:p>
                  </a:txBody>
                  <a:tcPr/>
                </a:tc>
                <a:tc hMerge="1">
                  <a:txBody>
                    <a:bodyPr/>
                    <a:lstStyle/>
                    <a:p>
                      <a:endParaRPr kumimoji="1" lang="ja-JP" altLang="en-US" dirty="0"/>
                    </a:p>
                  </a:txBody>
                  <a:tcPr/>
                </a:tc>
              </a:tr>
              <a:tr h="412224">
                <a:tc>
                  <a:txBody>
                    <a:bodyPr/>
                    <a:lstStyle/>
                    <a:p>
                      <a:pPr algn="ctr"/>
                      <a:r>
                        <a:rPr kumimoji="1" lang="ja-JP" altLang="en-US" sz="1400" dirty="0" smtClean="0">
                          <a:solidFill>
                            <a:schemeClr val="bg1"/>
                          </a:solidFill>
                          <a:latin typeface="ＭＳ Ｐゴシック" panose="020B0600070205080204" pitchFamily="50" charset="-128"/>
                          <a:ea typeface="ＭＳ Ｐゴシック" panose="020B0600070205080204" pitchFamily="50" charset="-128"/>
                        </a:rPr>
                        <a:t>業務内容</a:t>
                      </a:r>
                      <a:endParaRPr kumimoji="1" lang="ja-JP" altLang="en-US" sz="1400" dirty="0">
                        <a:solidFill>
                          <a:schemeClr val="bg1"/>
                        </a:solidFill>
                        <a:latin typeface="ＭＳ Ｐゴシック" panose="020B0600070205080204" pitchFamily="50" charset="-128"/>
                        <a:ea typeface="ＭＳ Ｐゴシック" panose="020B0600070205080204" pitchFamily="50" charset="-128"/>
                      </a:endParaRPr>
                    </a:p>
                  </a:txBody>
                  <a:tcPr anchor="ctr"/>
                </a:tc>
                <a:tc gridSpan="3">
                  <a:txBody>
                    <a:bodyPr/>
                    <a:lstStyle/>
                    <a:p>
                      <a:pPr>
                        <a:lnSpc>
                          <a:spcPct val="150000"/>
                        </a:lnSpc>
                      </a:pPr>
                      <a:r>
                        <a:rPr kumimoji="1" lang="ja-JP" altLang="en-US" sz="1400" dirty="0" smtClean="0">
                          <a:latin typeface="ＭＳ Ｐゴシック" panose="020B0600070205080204" pitchFamily="50" charset="-128"/>
                          <a:ea typeface="ＭＳ Ｐゴシック" panose="020B0600070205080204" pitchFamily="50" charset="-128"/>
                        </a:rPr>
                        <a:t>マンションの部屋の清掃</a:t>
                      </a:r>
                      <a:endParaRPr kumimoji="1" lang="en-US" altLang="ja-JP" sz="1400" dirty="0" smtClean="0">
                        <a:latin typeface="ＭＳ Ｐゴシック" panose="020B0600070205080204" pitchFamily="50" charset="-128"/>
                        <a:ea typeface="ＭＳ Ｐゴシック" panose="020B0600070205080204" pitchFamily="50" charset="-128"/>
                      </a:endParaRPr>
                    </a:p>
                    <a:p>
                      <a:endParaRPr kumimoji="1" lang="ja-JP" altLang="en-US" sz="1400" dirty="0">
                        <a:latin typeface="ＭＳ Ｐゴシック" panose="020B0600070205080204" pitchFamily="50" charset="-128"/>
                        <a:ea typeface="ＭＳ Ｐゴシック" panose="020B0600070205080204" pitchFamily="50" charset="-128"/>
                      </a:endParaRPr>
                    </a:p>
                  </a:txBody>
                  <a:tcPr anchor="b"/>
                </a:tc>
                <a:tc hMerge="1">
                  <a:txBody>
                    <a:bodyPr/>
                    <a:lstStyle/>
                    <a:p>
                      <a:endParaRPr kumimoji="1" lang="ja-JP" altLang="en-US" dirty="0"/>
                    </a:p>
                  </a:txBody>
                  <a:tcPr/>
                </a:tc>
                <a:tc hMerge="1">
                  <a:txBody>
                    <a:bodyPr/>
                    <a:lstStyle/>
                    <a:p>
                      <a:endParaRPr kumimoji="1" lang="ja-JP" altLang="en-US" dirty="0"/>
                    </a:p>
                  </a:txBody>
                  <a:tcPr/>
                </a:tc>
              </a:tr>
            </a:tbl>
          </a:graphicData>
        </a:graphic>
      </p:graphicFrame>
      <p:sp>
        <p:nvSpPr>
          <p:cNvPr id="20" name="テキスト ボックス 19"/>
          <p:cNvSpPr txBox="1"/>
          <p:nvPr/>
        </p:nvSpPr>
        <p:spPr>
          <a:xfrm>
            <a:off x="3033090" y="4331453"/>
            <a:ext cx="1500732" cy="215444"/>
          </a:xfrm>
          <a:prstGeom prst="rect">
            <a:avLst/>
          </a:prstGeom>
          <a:noFill/>
        </p:spPr>
        <p:txBody>
          <a:bodyPr wrap="none" rtlCol="0">
            <a:spAutoFit/>
          </a:bodyPr>
          <a:lstStyle/>
          <a:p>
            <a:r>
              <a:rPr lang="en-US" altLang="ja-JP" sz="800" dirty="0" smtClean="0">
                <a:latin typeface="ＭＳ Ｐゴシック" panose="020B0600070205080204" pitchFamily="50" charset="-128"/>
                <a:ea typeface="ＭＳ Ｐゴシック" panose="020B0600070205080204" pitchFamily="50" charset="-128"/>
              </a:rPr>
              <a:t>※</a:t>
            </a:r>
            <a:r>
              <a:rPr lang="ja-JP" altLang="en-US" sz="800" dirty="0" smtClean="0">
                <a:latin typeface="ＭＳ Ｐゴシック" panose="020B0600070205080204" pitchFamily="50" charset="-128"/>
                <a:ea typeface="ＭＳ Ｐゴシック" panose="020B0600070205080204" pitchFamily="50" charset="-128"/>
              </a:rPr>
              <a:t>各希望エリアご相談下さい。</a:t>
            </a:r>
            <a:endParaRPr kumimoji="1" lang="ja-JP" altLang="en-US" sz="800" dirty="0">
              <a:latin typeface="ＭＳ Ｐゴシック" panose="020B0600070205080204" pitchFamily="50" charset="-128"/>
              <a:ea typeface="ＭＳ Ｐゴシック" panose="020B0600070205080204" pitchFamily="50" charset="-128"/>
            </a:endParaRPr>
          </a:p>
        </p:txBody>
      </p:sp>
      <p:sp>
        <p:nvSpPr>
          <p:cNvPr id="51" name="テキスト ボックス 50"/>
          <p:cNvSpPr txBox="1"/>
          <p:nvPr/>
        </p:nvSpPr>
        <p:spPr>
          <a:xfrm>
            <a:off x="3679774" y="5102537"/>
            <a:ext cx="1266693" cy="215444"/>
          </a:xfrm>
          <a:prstGeom prst="rect">
            <a:avLst/>
          </a:prstGeom>
          <a:noFill/>
        </p:spPr>
        <p:txBody>
          <a:bodyPr wrap="none" rtlCol="0">
            <a:spAutoFit/>
          </a:bodyPr>
          <a:lstStyle/>
          <a:p>
            <a:r>
              <a:rPr lang="en-US" altLang="ja-JP" sz="800" dirty="0" smtClean="0">
                <a:latin typeface="ＭＳ Ｐゴシック" panose="020B0600070205080204" pitchFamily="50" charset="-128"/>
                <a:ea typeface="ＭＳ Ｐゴシック" panose="020B0600070205080204" pitchFamily="50" charset="-128"/>
              </a:rPr>
              <a:t>※1</a:t>
            </a:r>
            <a:r>
              <a:rPr lang="ja-JP" altLang="en-US" sz="800" dirty="0" smtClean="0">
                <a:latin typeface="ＭＳ Ｐゴシック" panose="020B0600070205080204" pitchFamily="50" charset="-128"/>
                <a:ea typeface="ＭＳ Ｐゴシック" panose="020B0600070205080204" pitchFamily="50" charset="-128"/>
              </a:rPr>
              <a:t>部屋平均</a:t>
            </a:r>
            <a:r>
              <a:rPr lang="en-US" altLang="ja-JP" sz="800" dirty="0" smtClean="0">
                <a:latin typeface="ＭＳ Ｐゴシック" panose="020B0600070205080204" pitchFamily="50" charset="-128"/>
                <a:ea typeface="ＭＳ Ｐゴシック" panose="020B0600070205080204" pitchFamily="50" charset="-128"/>
              </a:rPr>
              <a:t>1</a:t>
            </a:r>
            <a:r>
              <a:rPr lang="ja-JP" altLang="en-US" sz="800" dirty="0" smtClean="0">
                <a:latin typeface="ＭＳ Ｐゴシック" panose="020B0600070205080204" pitchFamily="50" charset="-128"/>
                <a:ea typeface="ＭＳ Ｐゴシック" panose="020B0600070205080204" pitchFamily="50" charset="-128"/>
              </a:rPr>
              <a:t>時間です。</a:t>
            </a:r>
            <a:endParaRPr kumimoji="1" lang="ja-JP" altLang="en-US" sz="800" dirty="0">
              <a:latin typeface="ＭＳ Ｐゴシック" panose="020B0600070205080204" pitchFamily="50" charset="-128"/>
              <a:ea typeface="ＭＳ Ｐゴシック" panose="020B0600070205080204" pitchFamily="50" charset="-128"/>
            </a:endParaRPr>
          </a:p>
        </p:txBody>
      </p:sp>
      <p:sp>
        <p:nvSpPr>
          <p:cNvPr id="55" name="テキスト ボックス 54"/>
          <p:cNvSpPr txBox="1"/>
          <p:nvPr/>
        </p:nvSpPr>
        <p:spPr>
          <a:xfrm>
            <a:off x="6778360" y="4721427"/>
            <a:ext cx="595035" cy="215444"/>
          </a:xfrm>
          <a:prstGeom prst="rect">
            <a:avLst/>
          </a:prstGeom>
          <a:noFill/>
        </p:spPr>
        <p:txBody>
          <a:bodyPr wrap="none" rtlCol="0">
            <a:spAutoFit/>
          </a:bodyPr>
          <a:lstStyle/>
          <a:p>
            <a:r>
              <a:rPr lang="en-US" altLang="ja-JP" sz="800" dirty="0" smtClean="0">
                <a:latin typeface="ＭＳ Ｐゴシック" panose="020B0600070205080204" pitchFamily="50" charset="-128"/>
                <a:ea typeface="ＭＳ Ｐゴシック" panose="020B0600070205080204" pitchFamily="50" charset="-128"/>
              </a:rPr>
              <a:t>※</a:t>
            </a:r>
            <a:r>
              <a:rPr lang="ja-JP" altLang="en-US" sz="800" dirty="0" smtClean="0">
                <a:latin typeface="ＭＳ Ｐゴシック" panose="020B0600070205080204" pitchFamily="50" charset="-128"/>
                <a:ea typeface="ＭＳ Ｐゴシック" panose="020B0600070205080204" pitchFamily="50" charset="-128"/>
              </a:rPr>
              <a:t>要相談</a:t>
            </a:r>
            <a:endParaRPr kumimoji="1" lang="ja-JP" altLang="en-US" sz="800" dirty="0">
              <a:latin typeface="ＭＳ Ｐゴシック" panose="020B0600070205080204" pitchFamily="50" charset="-128"/>
              <a:ea typeface="ＭＳ Ｐゴシック" panose="020B0600070205080204" pitchFamily="50" charset="-128"/>
            </a:endParaRPr>
          </a:p>
        </p:txBody>
      </p:sp>
      <p:sp>
        <p:nvSpPr>
          <p:cNvPr id="56" name="テキスト ボックス 55"/>
          <p:cNvSpPr txBox="1"/>
          <p:nvPr/>
        </p:nvSpPr>
        <p:spPr>
          <a:xfrm>
            <a:off x="4100327" y="5416063"/>
            <a:ext cx="3260829" cy="430887"/>
          </a:xfrm>
          <a:prstGeom prst="rect">
            <a:avLst/>
          </a:prstGeom>
          <a:noFill/>
        </p:spPr>
        <p:txBody>
          <a:bodyPr wrap="none" rtlCol="0">
            <a:spAutoFit/>
          </a:bodyPr>
          <a:lstStyle/>
          <a:p>
            <a:r>
              <a:rPr kumimoji="1" lang="ja-JP" altLang="en-US" sz="1100" dirty="0" smtClean="0">
                <a:latin typeface="ＭＳ Ｐゴシック" panose="020B0600070205080204" pitchFamily="50" charset="-128"/>
                <a:ea typeface="ＭＳ Ｐゴシック" panose="020B0600070205080204" pitchFamily="50" charset="-128"/>
              </a:rPr>
              <a:t>部屋のお掃除・キッチンのお掃除・洗面所のお掃除・</a:t>
            </a:r>
            <a:endParaRPr kumimoji="1" lang="en-US" altLang="ja-JP" sz="1100" dirty="0" smtClean="0">
              <a:latin typeface="ＭＳ Ｐゴシック" panose="020B0600070205080204" pitchFamily="50" charset="-128"/>
              <a:ea typeface="ＭＳ Ｐゴシック" panose="020B0600070205080204" pitchFamily="50" charset="-128"/>
            </a:endParaRPr>
          </a:p>
          <a:p>
            <a:r>
              <a:rPr lang="ja-JP" altLang="en-US" sz="1100" dirty="0" smtClean="0">
                <a:latin typeface="ＭＳ Ｐゴシック" panose="020B0600070205080204" pitchFamily="50" charset="-128"/>
                <a:ea typeface="ＭＳ Ｐゴシック" panose="020B0600070205080204" pitchFamily="50" charset="-128"/>
              </a:rPr>
              <a:t>バスルームのお掃除・トイレのお掃除・ベッドメイク</a:t>
            </a:r>
            <a:endParaRPr kumimoji="1" lang="ja-JP" altLang="en-US" sz="1100" dirty="0">
              <a:latin typeface="ＭＳ Ｐゴシック" panose="020B0600070205080204" pitchFamily="50" charset="-128"/>
              <a:ea typeface="ＭＳ Ｐゴシック" panose="020B0600070205080204" pitchFamily="50" charset="-128"/>
            </a:endParaRPr>
          </a:p>
        </p:txBody>
      </p:sp>
      <p:sp>
        <p:nvSpPr>
          <p:cNvPr id="65" name="object 17"/>
          <p:cNvSpPr txBox="1"/>
          <p:nvPr/>
        </p:nvSpPr>
        <p:spPr>
          <a:xfrm>
            <a:off x="585405" y="6637617"/>
            <a:ext cx="6588759" cy="641350"/>
          </a:xfrm>
          <a:prstGeom prst="rect">
            <a:avLst/>
          </a:prstGeom>
        </p:spPr>
        <p:txBody>
          <a:bodyPr vert="horz" wrap="square" lIns="0" tIns="31115" rIns="0" bIns="0" rtlCol="0">
            <a:spAutoFit/>
          </a:bodyPr>
          <a:lstStyle/>
          <a:p>
            <a:pPr marL="1832610">
              <a:lnSpc>
                <a:spcPct val="100000"/>
              </a:lnSpc>
              <a:spcBef>
                <a:spcPts val="245"/>
              </a:spcBef>
            </a:pPr>
            <a:r>
              <a:rPr sz="1800" baseline="2314" dirty="0">
                <a:solidFill>
                  <a:srgbClr val="231F20"/>
                </a:solidFill>
                <a:latin typeface="MS PGothic"/>
                <a:cs typeface="MS PGothic"/>
              </a:rPr>
              <a:t>しっかりと研修もあるので未経験者でも</a:t>
            </a:r>
            <a:r>
              <a:rPr sz="1800" spc="-112" baseline="2314" dirty="0">
                <a:solidFill>
                  <a:srgbClr val="231F20"/>
                </a:solidFill>
                <a:latin typeface="MS PGothic"/>
                <a:cs typeface="MS PGothic"/>
              </a:rPr>
              <a:t> </a:t>
            </a:r>
            <a:r>
              <a:rPr sz="1200" spc="-5" dirty="0">
                <a:solidFill>
                  <a:srgbClr val="231F20"/>
                </a:solidFill>
                <a:latin typeface="MS PGothic"/>
                <a:cs typeface="MS PGothic"/>
              </a:rPr>
              <a:t>OK</a:t>
            </a:r>
            <a:r>
              <a:rPr sz="1200" spc="-75" dirty="0">
                <a:solidFill>
                  <a:srgbClr val="231F20"/>
                </a:solidFill>
                <a:latin typeface="MS PGothic"/>
                <a:cs typeface="MS PGothic"/>
              </a:rPr>
              <a:t> </a:t>
            </a:r>
            <a:r>
              <a:rPr sz="1200" dirty="0">
                <a:solidFill>
                  <a:srgbClr val="231F20"/>
                </a:solidFill>
                <a:latin typeface="MS PGothic"/>
                <a:cs typeface="MS PGothic"/>
              </a:rPr>
              <a:t>！</a:t>
            </a:r>
            <a:endParaRPr sz="1200" dirty="0">
              <a:latin typeface="MS PGothic"/>
              <a:cs typeface="MS PGothic"/>
            </a:endParaRPr>
          </a:p>
          <a:p>
            <a:pPr marR="5080" algn="ctr">
              <a:lnSpc>
                <a:spcPts val="1670"/>
              </a:lnSpc>
              <a:spcBef>
                <a:spcPts val="10"/>
              </a:spcBef>
            </a:pPr>
            <a:r>
              <a:rPr sz="1800" baseline="2314" dirty="0">
                <a:solidFill>
                  <a:srgbClr val="231F20"/>
                </a:solidFill>
                <a:latin typeface="MS PGothic"/>
                <a:cs typeface="MS PGothic"/>
              </a:rPr>
              <a:t>昼間限定のシフト制なので、</a:t>
            </a:r>
            <a:r>
              <a:rPr sz="1800" spc="202" baseline="2314" dirty="0">
                <a:solidFill>
                  <a:srgbClr val="231F20"/>
                </a:solidFill>
                <a:latin typeface="MS PGothic"/>
                <a:cs typeface="MS PGothic"/>
              </a:rPr>
              <a:t> </a:t>
            </a:r>
            <a:r>
              <a:rPr sz="1200" spc="-5" dirty="0">
                <a:solidFill>
                  <a:srgbClr val="231F20"/>
                </a:solidFill>
                <a:latin typeface="MS PGothic"/>
                <a:cs typeface="MS PGothic"/>
              </a:rPr>
              <a:t>お子さんが学校や幼稚園や保育園に行かれている間でのお仕事が可能。 </a:t>
            </a:r>
            <a:r>
              <a:rPr sz="1800" baseline="2314" dirty="0">
                <a:solidFill>
                  <a:srgbClr val="231F20"/>
                </a:solidFill>
                <a:latin typeface="MS PGothic"/>
                <a:cs typeface="MS PGothic"/>
              </a:rPr>
              <a:t>土日も入れるのでお小遣い稼ぎにもどうぞ。</a:t>
            </a:r>
            <a:r>
              <a:rPr sz="1800" spc="322" baseline="2314" dirty="0">
                <a:solidFill>
                  <a:srgbClr val="231F20"/>
                </a:solidFill>
                <a:latin typeface="MS PGothic"/>
                <a:cs typeface="MS PGothic"/>
              </a:rPr>
              <a:t> </a:t>
            </a:r>
            <a:r>
              <a:rPr sz="1200" dirty="0">
                <a:solidFill>
                  <a:srgbClr val="231F20"/>
                </a:solidFill>
                <a:latin typeface="MS PGothic"/>
                <a:cs typeface="MS PGothic"/>
              </a:rPr>
              <a:t>直行直帰もできます。</a:t>
            </a:r>
            <a:endParaRPr sz="1200" dirty="0">
              <a:latin typeface="MS PGothic"/>
              <a:cs typeface="MS PGothic"/>
            </a:endParaRPr>
          </a:p>
        </p:txBody>
      </p:sp>
      <p:sp>
        <p:nvSpPr>
          <p:cNvPr id="73" name="object 18"/>
          <p:cNvSpPr txBox="1"/>
          <p:nvPr/>
        </p:nvSpPr>
        <p:spPr>
          <a:xfrm>
            <a:off x="495304" y="7634171"/>
            <a:ext cx="1441450" cy="767080"/>
          </a:xfrm>
          <a:prstGeom prst="rect">
            <a:avLst/>
          </a:prstGeom>
        </p:spPr>
        <p:txBody>
          <a:bodyPr vert="horz" wrap="square" lIns="0" tIns="12700" rIns="0" bIns="0" rtlCol="0">
            <a:spAutoFit/>
          </a:bodyPr>
          <a:lstStyle/>
          <a:p>
            <a:pPr marL="390525">
              <a:lnSpc>
                <a:spcPts val="1964"/>
              </a:lnSpc>
              <a:spcBef>
                <a:spcPts val="100"/>
              </a:spcBef>
            </a:pPr>
            <a:r>
              <a:rPr sz="1600" dirty="0">
                <a:solidFill>
                  <a:srgbClr val="06509B"/>
                </a:solidFill>
                <a:latin typeface="MS PGothic"/>
                <a:cs typeface="MS PGothic"/>
              </a:rPr>
              <a:t>昼間の</a:t>
            </a:r>
          </a:p>
          <a:p>
            <a:pPr marR="5080" algn="ctr">
              <a:lnSpc>
                <a:spcPts val="1910"/>
              </a:lnSpc>
              <a:spcBef>
                <a:spcPts val="95"/>
              </a:spcBef>
            </a:pPr>
            <a:r>
              <a:rPr sz="1600" dirty="0">
                <a:solidFill>
                  <a:srgbClr val="06509B"/>
                </a:solidFill>
                <a:latin typeface="MS PGothic"/>
                <a:cs typeface="MS PGothic"/>
              </a:rPr>
              <a:t>空き時間だけで 働きたい</a:t>
            </a:r>
          </a:p>
        </p:txBody>
      </p:sp>
      <p:sp>
        <p:nvSpPr>
          <p:cNvPr id="74" name="object 19"/>
          <p:cNvSpPr txBox="1"/>
          <p:nvPr/>
        </p:nvSpPr>
        <p:spPr>
          <a:xfrm>
            <a:off x="2082277" y="7634171"/>
            <a:ext cx="1530822" cy="560410"/>
          </a:xfrm>
          <a:prstGeom prst="rect">
            <a:avLst/>
          </a:prstGeom>
        </p:spPr>
        <p:txBody>
          <a:bodyPr vert="horz" wrap="square" lIns="0" tIns="34290" rIns="0" bIns="0" rtlCol="0">
            <a:spAutoFit/>
          </a:bodyPr>
          <a:lstStyle/>
          <a:p>
            <a:pPr marR="5080" indent="264160" algn="ctr">
              <a:lnSpc>
                <a:spcPts val="1910"/>
              </a:lnSpc>
              <a:spcBef>
                <a:spcPts val="270"/>
              </a:spcBef>
            </a:pPr>
            <a:r>
              <a:rPr sz="1600" dirty="0">
                <a:solidFill>
                  <a:srgbClr val="06509B"/>
                </a:solidFill>
                <a:latin typeface="MS PGothic"/>
                <a:cs typeface="MS PGothic"/>
              </a:rPr>
              <a:t>週１</a:t>
            </a:r>
            <a:r>
              <a:rPr sz="1600" dirty="0" smtClean="0">
                <a:solidFill>
                  <a:srgbClr val="06509B"/>
                </a:solidFill>
                <a:latin typeface="MS PGothic"/>
                <a:cs typeface="MS PGothic"/>
              </a:rPr>
              <a:t>日</a:t>
            </a:r>
            <a:endParaRPr lang="en-US" sz="1600" dirty="0" smtClean="0">
              <a:solidFill>
                <a:srgbClr val="06509B"/>
              </a:solidFill>
              <a:latin typeface="MS PGothic"/>
              <a:cs typeface="MS PGothic"/>
            </a:endParaRPr>
          </a:p>
          <a:p>
            <a:pPr marR="5080" indent="264160" algn="ctr">
              <a:lnSpc>
                <a:spcPts val="1910"/>
              </a:lnSpc>
              <a:spcBef>
                <a:spcPts val="270"/>
              </a:spcBef>
            </a:pPr>
            <a:r>
              <a:rPr sz="1600" dirty="0" err="1" smtClean="0">
                <a:solidFill>
                  <a:srgbClr val="06509B"/>
                </a:solidFill>
                <a:latin typeface="MS PGothic"/>
                <a:cs typeface="MS PGothic"/>
              </a:rPr>
              <a:t>だけでも</a:t>
            </a:r>
            <a:r>
              <a:rPr sz="1600" spc="-195" dirty="0" smtClean="0">
                <a:solidFill>
                  <a:srgbClr val="06509B"/>
                </a:solidFill>
                <a:latin typeface="MS PGothic"/>
                <a:cs typeface="MS PGothic"/>
              </a:rPr>
              <a:t> </a:t>
            </a:r>
            <a:r>
              <a:rPr sz="1600" spc="-5" dirty="0">
                <a:solidFill>
                  <a:srgbClr val="06509B"/>
                </a:solidFill>
                <a:latin typeface="MS PGothic"/>
                <a:cs typeface="MS PGothic"/>
              </a:rPr>
              <a:t>OK</a:t>
            </a:r>
            <a:endParaRPr sz="1600" dirty="0">
              <a:solidFill>
                <a:srgbClr val="06509B"/>
              </a:solidFill>
              <a:latin typeface="MS PGothic"/>
              <a:cs typeface="MS PGothic"/>
            </a:endParaRPr>
          </a:p>
        </p:txBody>
      </p:sp>
      <p:pic>
        <p:nvPicPr>
          <p:cNvPr id="2064" name="Picture 16"/>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598400" y="432000"/>
            <a:ext cx="4612946" cy="396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75" name="object 20"/>
          <p:cNvSpPr txBox="1"/>
          <p:nvPr/>
        </p:nvSpPr>
        <p:spPr>
          <a:xfrm>
            <a:off x="4196102" y="7634171"/>
            <a:ext cx="1226820" cy="767715"/>
          </a:xfrm>
          <a:prstGeom prst="rect">
            <a:avLst/>
          </a:prstGeom>
        </p:spPr>
        <p:txBody>
          <a:bodyPr vert="horz" wrap="square" lIns="0" tIns="12700" rIns="0" bIns="0" rtlCol="0">
            <a:spAutoFit/>
          </a:bodyPr>
          <a:lstStyle/>
          <a:p>
            <a:pPr marL="293370">
              <a:lnSpc>
                <a:spcPts val="1970"/>
              </a:lnSpc>
              <a:spcBef>
                <a:spcPts val="100"/>
              </a:spcBef>
            </a:pPr>
            <a:r>
              <a:rPr sz="1600" dirty="0">
                <a:solidFill>
                  <a:srgbClr val="06509B"/>
                </a:solidFill>
                <a:latin typeface="MS PGothic"/>
                <a:cs typeface="MS PGothic"/>
              </a:rPr>
              <a:t>一人で</a:t>
            </a:r>
          </a:p>
          <a:p>
            <a:pPr marR="5080" algn="ctr">
              <a:lnSpc>
                <a:spcPts val="1910"/>
              </a:lnSpc>
              <a:spcBef>
                <a:spcPts val="100"/>
              </a:spcBef>
            </a:pPr>
            <a:r>
              <a:rPr sz="1600" dirty="0">
                <a:solidFill>
                  <a:srgbClr val="06509B"/>
                </a:solidFill>
                <a:latin typeface="MS PGothic"/>
                <a:cs typeface="MS PGothic"/>
              </a:rPr>
              <a:t>黙々と仕事を したい</a:t>
            </a:r>
          </a:p>
        </p:txBody>
      </p:sp>
      <p:sp>
        <p:nvSpPr>
          <p:cNvPr id="76" name="object 21"/>
          <p:cNvSpPr txBox="1"/>
          <p:nvPr/>
        </p:nvSpPr>
        <p:spPr>
          <a:xfrm>
            <a:off x="6198073" y="7634171"/>
            <a:ext cx="848360" cy="526415"/>
          </a:xfrm>
          <a:prstGeom prst="rect">
            <a:avLst/>
          </a:prstGeom>
        </p:spPr>
        <p:txBody>
          <a:bodyPr vert="horz" wrap="square" lIns="0" tIns="35560" rIns="0" bIns="0" rtlCol="0">
            <a:spAutoFit/>
          </a:bodyPr>
          <a:lstStyle/>
          <a:p>
            <a:pPr marL="15875" marR="5080" indent="-16510">
              <a:lnSpc>
                <a:spcPts val="1900"/>
              </a:lnSpc>
              <a:spcBef>
                <a:spcPts val="280"/>
              </a:spcBef>
            </a:pPr>
            <a:r>
              <a:rPr sz="1600" dirty="0">
                <a:solidFill>
                  <a:srgbClr val="06509B"/>
                </a:solidFill>
                <a:latin typeface="MS PGothic"/>
                <a:cs typeface="MS PGothic"/>
              </a:rPr>
              <a:t>土日だけ 働きたい</a:t>
            </a:r>
          </a:p>
        </p:txBody>
      </p:sp>
      <p:pic>
        <p:nvPicPr>
          <p:cNvPr id="2060" name="Picture 12"/>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964359" y="6351838"/>
            <a:ext cx="3888000" cy="23804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61" name="Picture 13"/>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900000" y="972000"/>
            <a:ext cx="5857876" cy="22232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62" name="Picture 14"/>
          <p:cNvPicPr>
            <a:picLocks noChangeAspect="1" noChangeArrowheads="1"/>
          </p:cNvPicPr>
          <p:nvPr/>
        </p:nvPicPr>
        <p:blipFill>
          <a:blip r:embed="rId7">
            <a:extLst>
              <a:ext uri="{28A0092B-C50C-407E-A947-70E740481C1C}">
                <a14:useLocalDpi xmlns:a14="http://schemas.microsoft.com/office/drawing/2010/main" val="0"/>
              </a:ext>
            </a:extLst>
          </a:blip>
          <a:srcRect/>
          <a:stretch>
            <a:fillRect/>
          </a:stretch>
        </p:blipFill>
        <p:spPr bwMode="auto">
          <a:xfrm>
            <a:off x="3514922" y="2027440"/>
            <a:ext cx="1908000" cy="11697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2063" name="Picture 15"/>
          <p:cNvPicPr>
            <a:picLocks noChangeAspect="1"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3741254" y="2280354"/>
            <a:ext cx="1409963" cy="7376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47" name="Picture 8"/>
          <p:cNvPicPr>
            <a:picLocks noChangeAspect="1" noChangeArrowheads="1"/>
          </p:cNvPicPr>
          <p:nvPr/>
        </p:nvPicPr>
        <p:blipFill>
          <a:blip r:embed="rId9">
            <a:extLst>
              <a:ext uri="{28A0092B-C50C-407E-A947-70E740481C1C}">
                <a14:useLocalDpi xmlns:a14="http://schemas.microsoft.com/office/drawing/2010/main" val="0"/>
              </a:ext>
            </a:extLst>
          </a:blip>
          <a:srcRect/>
          <a:stretch>
            <a:fillRect/>
          </a:stretch>
        </p:blipFill>
        <p:spPr bwMode="auto">
          <a:xfrm>
            <a:off x="288000" y="8460000"/>
            <a:ext cx="7130926" cy="16051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48" name="Picture 3"/>
          <p:cNvPicPr>
            <a:picLocks noChangeAspect="1" noChangeArrowheads="1"/>
          </p:cNvPicPr>
          <p:nvPr/>
        </p:nvPicPr>
        <p:blipFill>
          <a:blip r:embed="rId10">
            <a:extLst>
              <a:ext uri="{28A0092B-C50C-407E-A947-70E740481C1C}">
                <a14:useLocalDpi xmlns:a14="http://schemas.microsoft.com/office/drawing/2010/main" val="0"/>
              </a:ext>
            </a:extLst>
          </a:blip>
          <a:srcRect/>
          <a:stretch>
            <a:fillRect/>
          </a:stretch>
        </p:blipFill>
        <p:spPr bwMode="auto">
          <a:xfrm>
            <a:off x="4752000" y="2124000"/>
            <a:ext cx="2698538" cy="15500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49" name="object 2"/>
          <p:cNvSpPr txBox="1"/>
          <p:nvPr/>
        </p:nvSpPr>
        <p:spPr>
          <a:xfrm>
            <a:off x="1937297" y="432000"/>
            <a:ext cx="4009390" cy="345440"/>
          </a:xfrm>
          <a:prstGeom prst="rect">
            <a:avLst/>
          </a:prstGeom>
        </p:spPr>
        <p:txBody>
          <a:bodyPr vert="horz" wrap="square" lIns="0" tIns="12700" rIns="0" bIns="0" rtlCol="0">
            <a:spAutoFit/>
          </a:bodyPr>
          <a:lstStyle/>
          <a:p>
            <a:pPr marL="12700">
              <a:lnSpc>
                <a:spcPct val="100000"/>
              </a:lnSpc>
              <a:spcBef>
                <a:spcPts val="100"/>
              </a:spcBef>
            </a:pPr>
            <a:r>
              <a:rPr sz="2100" dirty="0">
                <a:solidFill>
                  <a:srgbClr val="FFFFFF"/>
                </a:solidFill>
                <a:latin typeface="MS PGothic"/>
                <a:cs typeface="MS PGothic"/>
              </a:rPr>
              <a:t>時間を有効活用できるお仕事です。</a:t>
            </a:r>
            <a:endParaRPr sz="2100" dirty="0">
              <a:latin typeface="MS PGothic"/>
              <a:cs typeface="MS PGothic"/>
            </a:endParaRPr>
          </a:p>
        </p:txBody>
      </p:sp>
      <p:sp>
        <p:nvSpPr>
          <p:cNvPr id="5" name="正方形/長方形 4"/>
          <p:cNvSpPr/>
          <p:nvPr/>
        </p:nvSpPr>
        <p:spPr>
          <a:xfrm>
            <a:off x="0" y="9959927"/>
            <a:ext cx="7775575" cy="1008000"/>
          </a:xfrm>
          <a:prstGeom prst="rect">
            <a:avLst/>
          </a:prstGeom>
          <a:solidFill>
            <a:srgbClr val="319CD7"/>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43" name="object 22"/>
          <p:cNvSpPr txBox="1">
            <a:spLocks noChangeAspect="1"/>
          </p:cNvSpPr>
          <p:nvPr/>
        </p:nvSpPr>
        <p:spPr>
          <a:xfrm>
            <a:off x="396000" y="9958907"/>
            <a:ext cx="3451174" cy="655949"/>
          </a:xfrm>
          <a:prstGeom prst="rect">
            <a:avLst/>
          </a:prstGeom>
        </p:spPr>
        <p:txBody>
          <a:bodyPr vert="horz" wrap="square" lIns="0" tIns="78105" rIns="0" bIns="0" rtlCol="0">
            <a:spAutoFit/>
          </a:bodyPr>
          <a:lstStyle/>
          <a:p>
            <a:pPr>
              <a:lnSpc>
                <a:spcPct val="100000"/>
              </a:lnSpc>
              <a:spcBef>
                <a:spcPts val="615"/>
              </a:spcBef>
            </a:pPr>
            <a:r>
              <a:rPr sz="2300" spc="-5" dirty="0">
                <a:solidFill>
                  <a:srgbClr val="FFFFFF"/>
                </a:solidFill>
                <a:latin typeface="MS PGothic"/>
                <a:cs typeface="MS PGothic"/>
              </a:rPr>
              <a:t>アスクルクリーン株式会社</a:t>
            </a:r>
            <a:endParaRPr sz="2300" dirty="0">
              <a:latin typeface="MS PGothic"/>
              <a:cs typeface="MS PGothic"/>
            </a:endParaRPr>
          </a:p>
          <a:p>
            <a:pPr>
              <a:lnSpc>
                <a:spcPct val="100000"/>
              </a:lnSpc>
              <a:spcBef>
                <a:spcPts val="254"/>
              </a:spcBef>
              <a:tabLst>
                <a:tab pos="2127885" algn="l"/>
              </a:tabLst>
            </a:pPr>
            <a:r>
              <a:rPr lang="ja-JP" altLang="en-US" sz="1200" spc="-60" dirty="0" smtClean="0">
                <a:solidFill>
                  <a:srgbClr val="FFFFFF"/>
                </a:solidFill>
                <a:latin typeface="MS PGothic"/>
                <a:cs typeface="MS PGothic"/>
              </a:rPr>
              <a:t>　</a:t>
            </a:r>
            <a:r>
              <a:rPr sz="1100" spc="-60" dirty="0" err="1" smtClean="0">
                <a:solidFill>
                  <a:srgbClr val="FFFFFF"/>
                </a:solidFill>
                <a:latin typeface="MS PGothic"/>
                <a:cs typeface="MS PGothic"/>
              </a:rPr>
              <a:t>東京都豊</a:t>
            </a:r>
            <a:r>
              <a:rPr sz="1100" dirty="0" err="1" smtClean="0">
                <a:solidFill>
                  <a:srgbClr val="FFFFFF"/>
                </a:solidFill>
                <a:latin typeface="MS PGothic"/>
                <a:cs typeface="MS PGothic"/>
              </a:rPr>
              <a:t>洲</a:t>
            </a:r>
            <a:r>
              <a:rPr sz="1100" spc="-130" dirty="0" smtClean="0">
                <a:solidFill>
                  <a:srgbClr val="FFFFFF"/>
                </a:solidFill>
                <a:latin typeface="MS PGothic"/>
                <a:cs typeface="MS PGothic"/>
              </a:rPr>
              <a:t> </a:t>
            </a:r>
            <a:r>
              <a:rPr sz="1100" spc="-50" dirty="0">
                <a:solidFill>
                  <a:srgbClr val="FFFFFF"/>
                </a:solidFill>
                <a:latin typeface="MS PGothic"/>
                <a:cs typeface="MS PGothic"/>
              </a:rPr>
              <a:t>3-2-3	</a:t>
            </a:r>
            <a:r>
              <a:rPr sz="1100" spc="-65" dirty="0" smtClean="0">
                <a:solidFill>
                  <a:srgbClr val="FFFFFF"/>
                </a:solidFill>
                <a:latin typeface="MS PGothic"/>
                <a:cs typeface="MS PGothic"/>
              </a:rPr>
              <a:t>http</a:t>
            </a:r>
            <a:r>
              <a:rPr lang="en-US" altLang="ja-JP" sz="1100" spc="-65" dirty="0" smtClean="0">
                <a:solidFill>
                  <a:srgbClr val="FFFFFF"/>
                </a:solidFill>
                <a:latin typeface="MS PGothic"/>
                <a:cs typeface="MS PGothic"/>
              </a:rPr>
              <a:t>:</a:t>
            </a:r>
            <a:r>
              <a:rPr sz="1100" spc="-65" dirty="0" smtClean="0">
                <a:solidFill>
                  <a:srgbClr val="FFFFFF"/>
                </a:solidFill>
                <a:latin typeface="MS PGothic"/>
                <a:cs typeface="MS PGothic"/>
              </a:rPr>
              <a:t>//askult.com</a:t>
            </a:r>
            <a:endParaRPr sz="1100" dirty="0">
              <a:latin typeface="MS PGothic"/>
              <a:cs typeface="MS PGothic"/>
            </a:endParaRPr>
          </a:p>
        </p:txBody>
      </p:sp>
      <p:sp>
        <p:nvSpPr>
          <p:cNvPr id="44" name="object 24"/>
          <p:cNvSpPr txBox="1">
            <a:spLocks noChangeAspect="1"/>
          </p:cNvSpPr>
          <p:nvPr/>
        </p:nvSpPr>
        <p:spPr>
          <a:xfrm>
            <a:off x="3870000" y="10105463"/>
            <a:ext cx="3703047" cy="546945"/>
          </a:xfrm>
          <a:prstGeom prst="rect">
            <a:avLst/>
          </a:prstGeom>
        </p:spPr>
        <p:txBody>
          <a:bodyPr vert="horz" wrap="square" lIns="0" tIns="15875" rIns="0" bIns="0" rtlCol="0">
            <a:spAutoFit/>
          </a:bodyPr>
          <a:lstStyle/>
          <a:p>
            <a:pPr>
              <a:lnSpc>
                <a:spcPct val="100000"/>
              </a:lnSpc>
              <a:spcBef>
                <a:spcPts val="125"/>
              </a:spcBef>
            </a:pPr>
            <a:r>
              <a:rPr sz="4600" spc="7" baseline="2564" dirty="0" smtClean="0">
                <a:solidFill>
                  <a:srgbClr val="FFFFFF"/>
                </a:solidFill>
                <a:latin typeface="MS PGothic"/>
                <a:cs typeface="MS PGothic"/>
              </a:rPr>
              <a:t>TEL</a:t>
            </a:r>
            <a:r>
              <a:rPr lang="en-US" sz="4600" spc="7" baseline="2564" dirty="0" smtClean="0">
                <a:solidFill>
                  <a:srgbClr val="FFFFFF"/>
                </a:solidFill>
                <a:latin typeface="MS PGothic"/>
                <a:cs typeface="MS PGothic"/>
              </a:rPr>
              <a:t> </a:t>
            </a:r>
            <a:r>
              <a:rPr sz="4875" spc="-667" baseline="2564" dirty="0" smtClean="0">
                <a:solidFill>
                  <a:srgbClr val="FFFFFF"/>
                </a:solidFill>
                <a:latin typeface="MS PGothic"/>
                <a:cs typeface="MS PGothic"/>
              </a:rPr>
              <a:t> </a:t>
            </a:r>
            <a:r>
              <a:rPr sz="3450" spc="5" dirty="0">
                <a:solidFill>
                  <a:srgbClr val="FFFFFF"/>
                </a:solidFill>
                <a:latin typeface="MS PGothic"/>
                <a:cs typeface="MS PGothic"/>
              </a:rPr>
              <a:t>03-1234-1111</a:t>
            </a:r>
            <a:endParaRPr sz="3450" dirty="0">
              <a:latin typeface="MS PGothic"/>
              <a:cs typeface="MS PGothic"/>
            </a:endParaRPr>
          </a:p>
        </p:txBody>
      </p:sp>
      <p:sp>
        <p:nvSpPr>
          <p:cNvPr id="45" name="object 25"/>
          <p:cNvSpPr txBox="1">
            <a:spLocks noChangeAspect="1"/>
          </p:cNvSpPr>
          <p:nvPr/>
        </p:nvSpPr>
        <p:spPr>
          <a:xfrm>
            <a:off x="3888000" y="10046018"/>
            <a:ext cx="3420000" cy="136309"/>
          </a:xfrm>
          <a:prstGeom prst="rect">
            <a:avLst/>
          </a:prstGeom>
          <a:solidFill>
            <a:srgbClr val="FFFFFF"/>
          </a:solidFill>
        </p:spPr>
        <p:txBody>
          <a:bodyPr vert="horz" wrap="square" lIns="0" tIns="635" rIns="0" bIns="0" rtlCol="0">
            <a:spAutoFit/>
          </a:bodyPr>
          <a:lstStyle/>
          <a:p>
            <a:pPr marL="488950">
              <a:lnSpc>
                <a:spcPct val="100000"/>
              </a:lnSpc>
              <a:spcBef>
                <a:spcPts val="5"/>
              </a:spcBef>
            </a:pPr>
            <a:r>
              <a:rPr lang="ja-JP" altLang="en-US" sz="900" spc="-45" dirty="0" smtClean="0">
                <a:solidFill>
                  <a:srgbClr val="1E99D6"/>
                </a:solidFill>
                <a:latin typeface="MS PGothic"/>
                <a:cs typeface="MS PGothic"/>
              </a:rPr>
              <a:t>　</a:t>
            </a:r>
            <a:r>
              <a:rPr sz="900" spc="-45" dirty="0" err="1" smtClean="0">
                <a:solidFill>
                  <a:srgbClr val="1E99D6"/>
                </a:solidFill>
                <a:latin typeface="MS PGothic"/>
                <a:cs typeface="MS PGothic"/>
              </a:rPr>
              <a:t>まずは</a:t>
            </a:r>
            <a:r>
              <a:rPr sz="900" spc="-50" dirty="0" err="1">
                <a:solidFill>
                  <a:srgbClr val="1E99D6"/>
                </a:solidFill>
                <a:latin typeface="MS PGothic"/>
                <a:cs typeface="MS PGothic"/>
              </a:rPr>
              <a:t>、お気軽にお電話にてお問い合わせください</a:t>
            </a:r>
            <a:r>
              <a:rPr sz="900" spc="-50" dirty="0">
                <a:solidFill>
                  <a:srgbClr val="1E99D6"/>
                </a:solidFill>
                <a:latin typeface="MS PGothic"/>
                <a:cs typeface="MS PGothic"/>
              </a:rPr>
              <a:t>。</a:t>
            </a:r>
            <a:endParaRPr sz="900" dirty="0">
              <a:latin typeface="MS PGothic"/>
              <a:cs typeface="MS PGothic"/>
            </a:endParaRPr>
          </a:p>
        </p:txBody>
      </p:sp>
      <p:sp>
        <p:nvSpPr>
          <p:cNvPr id="46" name="object 23"/>
          <p:cNvSpPr txBox="1"/>
          <p:nvPr/>
        </p:nvSpPr>
        <p:spPr>
          <a:xfrm>
            <a:off x="4572000" y="10080000"/>
            <a:ext cx="97155" cy="523875"/>
          </a:xfrm>
          <a:prstGeom prst="rect">
            <a:avLst/>
          </a:prstGeom>
        </p:spPr>
        <p:txBody>
          <a:bodyPr vert="horz" wrap="square" lIns="0" tIns="15240" rIns="0" bIns="0" rtlCol="0">
            <a:spAutoFit/>
          </a:bodyPr>
          <a:lstStyle/>
          <a:p>
            <a:pPr>
              <a:lnSpc>
                <a:spcPct val="100000"/>
              </a:lnSpc>
              <a:spcBef>
                <a:spcPts val="120"/>
              </a:spcBef>
            </a:pPr>
            <a:r>
              <a:rPr sz="3250" dirty="0">
                <a:solidFill>
                  <a:srgbClr val="FFFFFF"/>
                </a:solidFill>
                <a:latin typeface="MS PGothic"/>
                <a:cs typeface="MS PGothic"/>
              </a:rPr>
              <a:t>:</a:t>
            </a:r>
            <a:endParaRPr sz="3250" dirty="0">
              <a:latin typeface="MS PGothic"/>
              <a:cs typeface="MS PGothic"/>
            </a:endParaRPr>
          </a:p>
        </p:txBody>
      </p:sp>
    </p:spTree>
    <p:extLst>
      <p:ext uri="{BB962C8B-B14F-4D97-AF65-F5344CB8AC3E}">
        <p14:creationId xmlns:p14="http://schemas.microsoft.com/office/powerpoint/2010/main" val="725806174"/>
      </p:ext>
    </p:extLst>
  </p:cSld>
  <p:clrMapOvr>
    <a:masterClrMapping/>
  </p:clrMapOvr>
  <p:timing>
    <p:tnLst>
      <p:par>
        <p:cTn id="1" dur="indefinite" restart="never" nodeType="tmRoot"/>
      </p:par>
    </p:tnLst>
  </p:timing>
</p:sld>
</file>

<file path=ppt/theme/theme1.xml><?xml version="1.0" encoding="utf-8"?>
<a:theme xmlns:a="http://schemas.openxmlformats.org/drawingml/2006/main" name="デザインの設定">
  <a:themeElements>
    <a:clrScheme name="スカイ">
      <a:dk1>
        <a:sysClr val="windowText" lastClr="000000"/>
      </a:dk1>
      <a:lt1>
        <a:sysClr val="window" lastClr="FFFFFF"/>
      </a:lt1>
      <a:dk2>
        <a:srgbClr val="1782BF"/>
      </a:dk2>
      <a:lt2>
        <a:srgbClr val="62BCE9"/>
      </a:lt2>
      <a:accent1>
        <a:srgbClr val="073779"/>
      </a:accent1>
      <a:accent2>
        <a:srgbClr val="8FD9FB"/>
      </a:accent2>
      <a:accent3>
        <a:srgbClr val="FFCC00"/>
      </a:accent3>
      <a:accent4>
        <a:srgbClr val="EB6615"/>
      </a:accent4>
      <a:accent5>
        <a:srgbClr val="C76402"/>
      </a:accent5>
      <a:accent6>
        <a:srgbClr val="B523B4"/>
      </a:accent6>
      <a:hlink>
        <a:srgbClr val="FFDE26"/>
      </a:hlink>
      <a:folHlink>
        <a:srgbClr val="DEBE00"/>
      </a:folHlink>
    </a:clrScheme>
    <a:fontScheme name="インスピレーション">
      <a:majorFont>
        <a:latin typeface="News Gothic MT"/>
        <a:ea typeface=""/>
        <a:cs typeface=""/>
        <a:font script="Jpan" typeface="メイリオ"/>
        <a:font script="Hans" typeface="宋体"/>
        <a:font script="Hant" typeface="新細明體"/>
      </a:majorFont>
      <a:minorFont>
        <a:latin typeface="News Gothic MT"/>
        <a:ea typeface=""/>
        <a:cs typeface=""/>
        <a:font script="Jpan" typeface="メイリオ"/>
        <a:font script="Hans" typeface="宋体"/>
        <a:font script="Hant" typeface="新細明體"/>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213</Words>
  <Application>Microsoft Office PowerPoint</Application>
  <PresentationFormat>ユーザー設定</PresentationFormat>
  <Paragraphs>51</Paragraphs>
  <Slides>2</Slides>
  <Notes>0</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2</vt:i4>
      </vt:variant>
    </vt:vector>
  </HeadingPairs>
  <TitlesOfParts>
    <vt:vector size="10" baseType="lpstr">
      <vt:lpstr>HG丸ｺﾞｼｯｸM-PRO</vt:lpstr>
      <vt:lpstr>MS PGothic</vt:lpstr>
      <vt:lpstr>MS PGothic</vt:lpstr>
      <vt:lpstr>News Gothic MT</vt:lpstr>
      <vt:lpstr>メイリオ</vt:lpstr>
      <vt:lpstr>Arial</vt:lpstr>
      <vt:lpstr>Calibri</vt:lpstr>
      <vt:lpstr>デザインの設定</vt:lpstr>
      <vt:lpstr>PowerPoint プレゼンテーション</vt:lpstr>
      <vt:lpstr>PowerPoint プレゼンテーション</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2017-01-20T02:56:24Z</dcterms:created>
  <dcterms:modified xsi:type="dcterms:W3CDTF">2018-04-20T04:06:49Z</dcterms:modified>
</cp:coreProperties>
</file>

<file path=docProps/thumbnail.jpeg>
</file>