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89" r:id="rId1"/>
  </p:sldMasterIdLst>
  <p:notesMasterIdLst>
    <p:notesMasterId r:id="rId4"/>
  </p:notesMasterIdLst>
  <p:handoutMasterIdLst>
    <p:handoutMasterId r:id="rId5"/>
  </p:handoutMasterIdLst>
  <p:sldIdLst>
    <p:sldId id="260" r:id="rId2"/>
    <p:sldId id="264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325E"/>
    <a:srgbClr val="C30D23"/>
    <a:srgbClr val="717272"/>
    <a:srgbClr val="595757"/>
    <a:srgbClr val="B5B5B6"/>
    <a:srgbClr val="0F0A07"/>
    <a:srgbClr val="1D96D5"/>
    <a:srgbClr val="06509B"/>
    <a:srgbClr val="FFDE25"/>
    <a:srgbClr val="EA5E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761" autoAdjust="0"/>
  </p:normalViewPr>
  <p:slideViewPr>
    <p:cSldViewPr snapToGrid="0">
      <p:cViewPr varScale="1">
        <p:scale>
          <a:sx n="82" d="100"/>
          <a:sy n="82" d="100"/>
        </p:scale>
        <p:origin x="2724" y="11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2018/4/23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2018/4/23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2018/4/23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7864" y="858129"/>
            <a:ext cx="2579215" cy="83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56" y="3669386"/>
            <a:ext cx="6192000" cy="1416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正方形/長方形 2"/>
          <p:cNvSpPr/>
          <p:nvPr/>
        </p:nvSpPr>
        <p:spPr>
          <a:xfrm>
            <a:off x="4992192" y="5765225"/>
            <a:ext cx="2041654" cy="432000"/>
          </a:xfrm>
          <a:prstGeom prst="rect">
            <a:avLst/>
          </a:prstGeom>
          <a:solidFill>
            <a:srgbClr val="C30D2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object 4"/>
          <p:cNvSpPr txBox="1"/>
          <p:nvPr/>
        </p:nvSpPr>
        <p:spPr>
          <a:xfrm>
            <a:off x="5019664" y="5758843"/>
            <a:ext cx="2126722" cy="360355"/>
          </a:xfrm>
          <a:prstGeom prst="rect">
            <a:avLst/>
          </a:prstGeom>
          <a:noFill/>
        </p:spPr>
        <p:txBody>
          <a:bodyPr vert="horz" wrap="square" lIns="0" tIns="82550" rIns="0" bIns="0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sz="1200" dirty="0" err="1" smtClean="0">
                <a:solidFill>
                  <a:srgbClr val="FFFFFF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  <a:cs typeface="Yu Gothic"/>
              </a:rPr>
              <a:t>カット・顔剃り・シャンプ</a:t>
            </a:r>
            <a:r>
              <a:rPr sz="1200" dirty="0" smtClean="0">
                <a:solidFill>
                  <a:srgbClr val="FFFFFF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  <a:cs typeface="Yu Gothic"/>
              </a:rPr>
              <a:t>ー</a:t>
            </a:r>
            <a:endParaRPr sz="1200" dirty="0">
              <a:latin typeface="HGｺﾞｼｯｸE" panose="020B0909000000000000" pitchFamily="49" charset="-128"/>
              <a:ea typeface="HGｺﾞｼｯｸE" panose="020B0909000000000000" pitchFamily="49" charset="-128"/>
              <a:cs typeface="Yu Gothic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914400" y="5758843"/>
            <a:ext cx="1927274" cy="438382"/>
          </a:xfrm>
          <a:prstGeom prst="rect">
            <a:avLst/>
          </a:prstGeom>
          <a:solidFill>
            <a:srgbClr val="14325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object 3"/>
          <p:cNvSpPr txBox="1"/>
          <p:nvPr/>
        </p:nvSpPr>
        <p:spPr>
          <a:xfrm>
            <a:off x="949569" y="5694797"/>
            <a:ext cx="1828800" cy="407804"/>
          </a:xfrm>
          <a:prstGeom prst="rect">
            <a:avLst/>
          </a:prstGeom>
          <a:noFill/>
        </p:spPr>
        <p:txBody>
          <a:bodyPr vert="horz" wrap="square" lIns="0" tIns="95250" rIns="0" bIns="0" rtlCol="0" anchor="ctr">
            <a:spAutoFit/>
          </a:bodyPr>
          <a:lstStyle/>
          <a:p>
            <a:pPr marL="278765">
              <a:lnSpc>
                <a:spcPct val="150000"/>
              </a:lnSpc>
              <a:spcBef>
                <a:spcPts val="750"/>
              </a:spcBef>
            </a:pPr>
            <a:r>
              <a:rPr sz="1600" dirty="0">
                <a:solidFill>
                  <a:srgbClr val="FFFFFF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  <a:cs typeface="Yu Gothic"/>
              </a:rPr>
              <a:t>カッ</a:t>
            </a:r>
            <a:r>
              <a:rPr sz="1600" spc="-400" dirty="0">
                <a:solidFill>
                  <a:srgbClr val="FFFFFF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  <a:cs typeface="Yu Gothic"/>
              </a:rPr>
              <a:t>ト・</a:t>
            </a:r>
            <a:r>
              <a:rPr sz="1600" dirty="0">
                <a:solidFill>
                  <a:srgbClr val="FFFFFF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  <a:cs typeface="Yu Gothic"/>
              </a:rPr>
              <a:t>顔剃り</a:t>
            </a:r>
            <a:endParaRPr sz="1600" dirty="0">
              <a:latin typeface="HGｺﾞｼｯｸE" panose="020B0909000000000000" pitchFamily="49" charset="-128"/>
              <a:ea typeface="HGｺﾞｼｯｸE" panose="020B0909000000000000" pitchFamily="49" charset="-128"/>
              <a:cs typeface="Yu Gothic"/>
            </a:endParaRPr>
          </a:p>
        </p:txBody>
      </p:sp>
      <p:sp>
        <p:nvSpPr>
          <p:cNvPr id="29" name="object 6"/>
          <p:cNvSpPr txBox="1"/>
          <p:nvPr/>
        </p:nvSpPr>
        <p:spPr>
          <a:xfrm>
            <a:off x="5222725" y="6280439"/>
            <a:ext cx="2196154" cy="144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715645" indent="-635">
              <a:lnSpc>
                <a:spcPct val="145800"/>
              </a:lnSpc>
              <a:spcBef>
                <a:spcPts val="100"/>
              </a:spcBef>
              <a:tabLst>
                <a:tab pos="621665" algn="l"/>
              </a:tabLst>
            </a:pPr>
            <a:r>
              <a:rPr sz="1600" b="1" dirty="0">
                <a:solidFill>
                  <a:srgbClr val="2A3863"/>
                </a:solidFill>
                <a:latin typeface="+mn-ea"/>
                <a:cs typeface="Yu Gothic"/>
              </a:rPr>
              <a:t>大人	</a:t>
            </a:r>
            <a:r>
              <a:rPr sz="1600" b="1" spc="0" dirty="0">
                <a:solidFill>
                  <a:srgbClr val="2A3863"/>
                </a:solidFill>
                <a:latin typeface="+mn-ea"/>
                <a:cs typeface="Yu Gothic"/>
              </a:rPr>
              <a:t>1900円 </a:t>
            </a:r>
            <a:r>
              <a:rPr sz="1600" b="1" spc="-515" dirty="0">
                <a:solidFill>
                  <a:srgbClr val="2A3863"/>
                </a:solidFill>
                <a:latin typeface="+mn-ea"/>
                <a:cs typeface="Yu Gothic"/>
              </a:rPr>
              <a:t>シニア	</a:t>
            </a:r>
            <a:r>
              <a:rPr sz="1600" b="1" spc="-395" dirty="0">
                <a:solidFill>
                  <a:srgbClr val="2A3863"/>
                </a:solidFill>
                <a:latin typeface="+mn-ea"/>
                <a:cs typeface="Yu Gothic"/>
              </a:rPr>
              <a:t> </a:t>
            </a:r>
            <a:r>
              <a:rPr sz="1600" b="1" spc="0" dirty="0">
                <a:solidFill>
                  <a:srgbClr val="2A3863"/>
                </a:solidFill>
                <a:latin typeface="+mn-ea"/>
                <a:cs typeface="Yu Gothic"/>
              </a:rPr>
              <a:t>1700円</a:t>
            </a:r>
            <a:endParaRPr sz="1600" dirty="0">
              <a:latin typeface="+mn-ea"/>
              <a:cs typeface="Yu Gothic"/>
            </a:endParaRPr>
          </a:p>
          <a:p>
            <a:pPr marL="12700">
              <a:lnSpc>
                <a:spcPct val="100000"/>
              </a:lnSpc>
              <a:spcBef>
                <a:spcPts val="650"/>
              </a:spcBef>
              <a:tabLst>
                <a:tab pos="621665" algn="l"/>
              </a:tabLst>
            </a:pPr>
            <a:r>
              <a:rPr sz="2400" b="1" baseline="-8680" dirty="0">
                <a:solidFill>
                  <a:srgbClr val="2A3863"/>
                </a:solidFill>
                <a:latin typeface="+mn-ea"/>
                <a:cs typeface="Yu Gothic"/>
              </a:rPr>
              <a:t>子供	</a:t>
            </a:r>
            <a:r>
              <a:rPr sz="2400" b="1" spc="7" baseline="-8680" dirty="0">
                <a:solidFill>
                  <a:srgbClr val="2A3863"/>
                </a:solidFill>
                <a:latin typeface="+mn-ea"/>
                <a:cs typeface="Yu Gothic"/>
              </a:rPr>
              <a:t>1500</a:t>
            </a:r>
            <a:r>
              <a:rPr sz="2400" b="1" spc="-750" baseline="-8680" dirty="0">
                <a:solidFill>
                  <a:srgbClr val="2A3863"/>
                </a:solidFill>
                <a:latin typeface="+mn-ea"/>
                <a:cs typeface="Yu Gothic"/>
              </a:rPr>
              <a:t>円</a:t>
            </a:r>
            <a:r>
              <a:rPr sz="1000" b="1" dirty="0">
                <a:solidFill>
                  <a:srgbClr val="2A3863"/>
                </a:solidFill>
                <a:latin typeface="+mn-ea"/>
                <a:cs typeface="Yu Gothic"/>
              </a:rPr>
              <a:t>（12歳まで）</a:t>
            </a:r>
            <a:endParaRPr sz="1000" dirty="0">
              <a:latin typeface="+mn-ea"/>
              <a:cs typeface="Yu Gothic"/>
            </a:endParaRPr>
          </a:p>
          <a:p>
            <a:pPr marL="12700">
              <a:lnSpc>
                <a:spcPct val="100000"/>
              </a:lnSpc>
              <a:spcBef>
                <a:spcPts val="1110"/>
              </a:spcBef>
            </a:pPr>
            <a:r>
              <a:rPr sz="1600" b="1" spc="-260" dirty="0" err="1" smtClean="0">
                <a:solidFill>
                  <a:srgbClr val="2A3863"/>
                </a:solidFill>
                <a:latin typeface="+mn-ea"/>
                <a:cs typeface="Yu Gothic"/>
              </a:rPr>
              <a:t>乳幼児</a:t>
            </a:r>
            <a:r>
              <a:rPr lang="ja-JP" altLang="en-US" sz="1600" b="1" spc="-260" dirty="0" smtClean="0">
                <a:solidFill>
                  <a:srgbClr val="2A3863"/>
                </a:solidFill>
                <a:latin typeface="+mn-ea"/>
                <a:cs typeface="Yu Gothic"/>
              </a:rPr>
              <a:t> </a:t>
            </a:r>
            <a:r>
              <a:rPr lang="ja-JP" altLang="en-US" sz="1600" b="1" spc="-260" dirty="0" smtClean="0">
                <a:solidFill>
                  <a:srgbClr val="2A3863"/>
                </a:solidFill>
                <a:latin typeface="+mn-ea"/>
                <a:cs typeface="Yu Gothic"/>
              </a:rPr>
              <a:t>  </a:t>
            </a:r>
            <a:r>
              <a:rPr sz="1600" b="1" spc="0" dirty="0" smtClean="0">
                <a:solidFill>
                  <a:srgbClr val="2A3863"/>
                </a:solidFill>
                <a:latin typeface="+mn-ea"/>
                <a:cs typeface="Yu Gothic"/>
              </a:rPr>
              <a:t>1400</a:t>
            </a:r>
            <a:r>
              <a:rPr sz="1600" b="1" spc="10" dirty="0">
                <a:solidFill>
                  <a:srgbClr val="2A3863"/>
                </a:solidFill>
                <a:latin typeface="+mn-ea"/>
                <a:cs typeface="Yu Gothic"/>
              </a:rPr>
              <a:t>円</a:t>
            </a:r>
            <a:endParaRPr sz="1600" dirty="0">
              <a:latin typeface="+mn-ea"/>
              <a:cs typeface="Yu Gothic"/>
            </a:endParaRPr>
          </a:p>
        </p:txBody>
      </p:sp>
      <p:sp>
        <p:nvSpPr>
          <p:cNvPr id="30" name="object 5"/>
          <p:cNvSpPr txBox="1"/>
          <p:nvPr/>
        </p:nvSpPr>
        <p:spPr>
          <a:xfrm>
            <a:off x="1168400" y="6294507"/>
            <a:ext cx="1318895" cy="736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45800"/>
              </a:lnSpc>
              <a:spcBef>
                <a:spcPts val="100"/>
              </a:spcBef>
              <a:tabLst>
                <a:tab pos="621665" algn="l"/>
              </a:tabLst>
            </a:pPr>
            <a:r>
              <a:rPr sz="1600" b="1" dirty="0">
                <a:solidFill>
                  <a:srgbClr val="2A3863"/>
                </a:solidFill>
                <a:latin typeface="+mn-ea"/>
                <a:cs typeface="Yu Gothic"/>
              </a:rPr>
              <a:t>大人	</a:t>
            </a:r>
            <a:r>
              <a:rPr sz="1600" b="1" spc="0" dirty="0">
                <a:solidFill>
                  <a:srgbClr val="2A3863"/>
                </a:solidFill>
                <a:latin typeface="+mn-ea"/>
                <a:cs typeface="Yu Gothic"/>
              </a:rPr>
              <a:t>1200円 </a:t>
            </a:r>
            <a:r>
              <a:rPr sz="1600" b="1" spc="-515" dirty="0">
                <a:solidFill>
                  <a:srgbClr val="2A3863"/>
                </a:solidFill>
                <a:latin typeface="+mn-ea"/>
                <a:cs typeface="Yu Gothic"/>
              </a:rPr>
              <a:t>シニア	</a:t>
            </a:r>
            <a:r>
              <a:rPr sz="1600" b="1" spc="-395" dirty="0">
                <a:solidFill>
                  <a:srgbClr val="2A3863"/>
                </a:solidFill>
                <a:latin typeface="+mn-ea"/>
                <a:cs typeface="Yu Gothic"/>
              </a:rPr>
              <a:t> </a:t>
            </a:r>
            <a:r>
              <a:rPr sz="1600" b="1" spc="0" dirty="0">
                <a:solidFill>
                  <a:srgbClr val="2A3863"/>
                </a:solidFill>
                <a:latin typeface="+mn-ea"/>
                <a:cs typeface="Yu Gothic"/>
              </a:rPr>
              <a:t>1100円</a:t>
            </a:r>
            <a:endParaRPr sz="1600" dirty="0">
              <a:latin typeface="+mn-ea"/>
              <a:cs typeface="Yu Gothic"/>
            </a:endParaRPr>
          </a:p>
        </p:txBody>
      </p:sp>
      <p:sp>
        <p:nvSpPr>
          <p:cNvPr id="31" name="object 7"/>
          <p:cNvSpPr txBox="1"/>
          <p:nvPr/>
        </p:nvSpPr>
        <p:spPr>
          <a:xfrm>
            <a:off x="556064" y="9149779"/>
            <a:ext cx="2937510" cy="1338580"/>
          </a:xfrm>
          <a:prstGeom prst="rect">
            <a:avLst/>
          </a:prstGeom>
        </p:spPr>
        <p:txBody>
          <a:bodyPr vert="horz" wrap="square" lIns="0" tIns="831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2500" spc="-5" dirty="0">
                <a:solidFill>
                  <a:srgbClr val="2A3863"/>
                </a:solidFill>
                <a:latin typeface="MS PGothic"/>
                <a:cs typeface="MS PGothic"/>
              </a:rPr>
              <a:t>アスクル理髪店</a:t>
            </a:r>
            <a:endParaRPr sz="2500" dirty="0">
              <a:latin typeface="MS PGothic"/>
              <a:cs typeface="MS PGothic"/>
            </a:endParaRPr>
          </a:p>
          <a:p>
            <a:pPr marL="50800" marR="5080">
              <a:lnSpc>
                <a:spcPct val="101200"/>
              </a:lnSpc>
              <a:spcBef>
                <a:spcPts val="290"/>
              </a:spcBef>
            </a:pPr>
            <a:r>
              <a:rPr sz="1400" dirty="0">
                <a:solidFill>
                  <a:srgbClr val="2A3863"/>
                </a:solidFill>
                <a:latin typeface="MS PGothic"/>
                <a:cs typeface="MS PGothic"/>
              </a:rPr>
              <a:t>〒135-0061</a:t>
            </a:r>
            <a:r>
              <a:rPr sz="1400" spc="400" dirty="0">
                <a:solidFill>
                  <a:srgbClr val="2A3863"/>
                </a:solidFill>
                <a:latin typeface="MS PGothic"/>
                <a:cs typeface="MS PGothic"/>
              </a:rPr>
              <a:t> </a:t>
            </a:r>
            <a:r>
              <a:rPr sz="1400" dirty="0">
                <a:solidFill>
                  <a:srgbClr val="2A3863"/>
                </a:solidFill>
                <a:latin typeface="MS PGothic"/>
                <a:cs typeface="MS PGothic"/>
              </a:rPr>
              <a:t>東京都江東区豊洲3-2-3  </a:t>
            </a:r>
            <a:r>
              <a:rPr sz="1400" dirty="0" smtClean="0">
                <a:solidFill>
                  <a:srgbClr val="2A3863"/>
                </a:solidFill>
                <a:latin typeface="MS PGothic"/>
                <a:cs typeface="MS PGothic"/>
              </a:rPr>
              <a:t>URL</a:t>
            </a:r>
            <a:r>
              <a:rPr lang="en-US" sz="1400" dirty="0" smtClean="0">
                <a:solidFill>
                  <a:srgbClr val="2A3863"/>
                </a:solidFill>
                <a:latin typeface="MS PGothic"/>
                <a:cs typeface="MS PGothic"/>
              </a:rPr>
              <a:t> </a:t>
            </a:r>
            <a:r>
              <a:rPr sz="1400" dirty="0" smtClean="0">
                <a:solidFill>
                  <a:srgbClr val="2A3863"/>
                </a:solidFill>
                <a:latin typeface="MS PGothic"/>
                <a:cs typeface="MS PGothic"/>
              </a:rPr>
              <a:t>http</a:t>
            </a:r>
            <a:r>
              <a:rPr sz="1400" dirty="0">
                <a:solidFill>
                  <a:srgbClr val="2A3863"/>
                </a:solidFill>
                <a:latin typeface="MS PGothic"/>
                <a:cs typeface="MS PGothic"/>
              </a:rPr>
              <a:t>://www.askult.com/</a:t>
            </a:r>
            <a:endParaRPr sz="1400" dirty="0">
              <a:latin typeface="MS PGothic"/>
              <a:cs typeface="MS PGothic"/>
            </a:endParaRPr>
          </a:p>
          <a:p>
            <a:pPr marL="36195">
              <a:lnSpc>
                <a:spcPct val="100000"/>
              </a:lnSpc>
              <a:spcBef>
                <a:spcPts val="330"/>
              </a:spcBef>
            </a:pPr>
            <a:r>
              <a:rPr sz="2300" dirty="0">
                <a:solidFill>
                  <a:srgbClr val="BE1E2D"/>
                </a:solidFill>
                <a:latin typeface="MS UI Gothic"/>
                <a:cs typeface="MS UI Gothic"/>
              </a:rPr>
              <a:t>☎</a:t>
            </a:r>
            <a:r>
              <a:rPr sz="2300" spc="50" dirty="0">
                <a:solidFill>
                  <a:srgbClr val="BE1E2D"/>
                </a:solidFill>
                <a:latin typeface="MS UI Gothic"/>
                <a:cs typeface="MS UI Gothic"/>
              </a:rPr>
              <a:t> </a:t>
            </a:r>
            <a:r>
              <a:rPr sz="2300" spc="10" dirty="0">
                <a:solidFill>
                  <a:srgbClr val="BE1E2D"/>
                </a:solidFill>
                <a:latin typeface="MS UI Gothic"/>
                <a:cs typeface="MS UI Gothic"/>
              </a:rPr>
              <a:t>03-1234-1111</a:t>
            </a:r>
            <a:endParaRPr sz="2300" dirty="0">
              <a:latin typeface="MS UI Gothic"/>
              <a:cs typeface="MS UI Gothic"/>
            </a:endParaRPr>
          </a:p>
        </p:txBody>
      </p:sp>
      <p:sp>
        <p:nvSpPr>
          <p:cNvPr id="32" name="object 2"/>
          <p:cNvSpPr txBox="1"/>
          <p:nvPr/>
        </p:nvSpPr>
        <p:spPr>
          <a:xfrm>
            <a:off x="4959730" y="9294622"/>
            <a:ext cx="2238375" cy="1148715"/>
          </a:xfrm>
          <a:prstGeom prst="rect">
            <a:avLst/>
          </a:prstGeom>
          <a:ln w="12700">
            <a:solidFill>
              <a:srgbClr val="2A3863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500" dirty="0">
              <a:latin typeface="Times New Roman"/>
              <a:cs typeface="Times New Roman"/>
            </a:endParaRPr>
          </a:p>
          <a:p>
            <a:pPr marL="66040" algn="ctr">
              <a:lnSpc>
                <a:spcPct val="100000"/>
              </a:lnSpc>
              <a:tabLst>
                <a:tab pos="338455" algn="l"/>
              </a:tabLst>
            </a:pPr>
            <a:r>
              <a:rPr sz="1200" spc="-130" dirty="0">
                <a:solidFill>
                  <a:srgbClr val="2A3863"/>
                </a:solidFill>
                <a:latin typeface="PMingLiU"/>
                <a:cs typeface="PMingLiU"/>
              </a:rPr>
              <a:t>地	図</a:t>
            </a:r>
            <a:endParaRPr sz="1200" dirty="0">
              <a:latin typeface="PMingLiU"/>
              <a:cs typeface="PMingLiU"/>
            </a:endParaRPr>
          </a:p>
        </p:txBody>
      </p:sp>
    </p:spTree>
    <p:extLst>
      <p:ext uri="{BB962C8B-B14F-4D97-AF65-F5344CB8AC3E}">
        <p14:creationId xmlns:p14="http://schemas.microsoft.com/office/powerpoint/2010/main" val="72580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131</Words>
  <Application>Microsoft Office PowerPoint</Application>
  <PresentationFormat>ユーザー設定</PresentationFormat>
  <Paragraphs>29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5" baseType="lpstr">
      <vt:lpstr>HGｺﾞｼｯｸE</vt:lpstr>
      <vt:lpstr>HG丸ｺﾞｼｯｸM-PRO</vt:lpstr>
      <vt:lpstr>MS PGothic</vt:lpstr>
      <vt:lpstr>MS PGothic</vt:lpstr>
      <vt:lpstr>MS UI Gothic</vt:lpstr>
      <vt:lpstr>News Gothic MT</vt:lpstr>
      <vt:lpstr>PMingLiU</vt:lpstr>
      <vt:lpstr>メイリオ</vt:lpstr>
      <vt:lpstr>Yu Gothic</vt:lpstr>
      <vt:lpstr>Arial</vt:lpstr>
      <vt:lpstr>Calibri</vt:lpstr>
      <vt:lpstr>Times New Roman</vt:lpstr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2017-01-20T02:56:24Z</dcterms:created>
  <dcterms:modified xsi:type="dcterms:W3CDTF">2018-04-23T08:47:23Z</dcterms:modified>
</cp:coreProperties>
</file>