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7272"/>
    <a:srgbClr val="595757"/>
    <a:srgbClr val="B5B5B6"/>
    <a:srgbClr val="0F0A07"/>
    <a:srgbClr val="1D96D5"/>
    <a:srgbClr val="06509B"/>
    <a:srgbClr val="FFDE25"/>
    <a:srgbClr val="EA5E85"/>
    <a:srgbClr val="F7ED8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1\Desktop\WAG\岩崎様_パワポン資料\4月_ko_9-20180420T115936Z-001\4月_ko_9\眼鏡\アセット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61" y="1436835"/>
            <a:ext cx="3544887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WAG\岩崎様_パワポン資料\4月_ko_9-20180420T115936Z-001\4月_ko_9\眼鏡\アセット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444" y="1422767"/>
            <a:ext cx="3544887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\Desktop\WAG\岩崎様_パワポン資料\4月_ko_9-20180420T115936Z-001\4月_ko_9\眼鏡\アセット 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22" y="3345913"/>
            <a:ext cx="34417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1\Desktop\WAG\岩崎様_パワポン資料\4月_ko_9-20180420T115936Z-001\4月_ko_9\眼鏡\アセット 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716" y="3355877"/>
            <a:ext cx="346710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1\Desktop\WAG\岩崎様_パワポン資料\4月_ko_9-20180420T115936Z-001\4月_ko_9\眼鏡\アセット 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97" y="5198576"/>
            <a:ext cx="3519488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1\Desktop\WAG\岩崎様_パワポン資料\4月_ko_9-20180420T115936Z-001\4月_ko_9\眼鏡\アセット 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457" y="4930508"/>
            <a:ext cx="3494088" cy="170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3" y="7204419"/>
            <a:ext cx="6228000" cy="34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円/楕円 1"/>
          <p:cNvSpPr/>
          <p:nvPr/>
        </p:nvSpPr>
        <p:spPr>
          <a:xfrm>
            <a:off x="2168845" y="7765366"/>
            <a:ext cx="492370" cy="492370"/>
          </a:xfrm>
          <a:prstGeom prst="ellipse">
            <a:avLst/>
          </a:prstGeom>
          <a:solidFill>
            <a:srgbClr val="7172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object 5"/>
          <p:cNvSpPr txBox="1"/>
          <p:nvPr/>
        </p:nvSpPr>
        <p:spPr>
          <a:xfrm>
            <a:off x="2241206" y="7800540"/>
            <a:ext cx="379730" cy="4279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065"/>
              </a:lnSpc>
              <a:spcBef>
                <a:spcPts val="95"/>
              </a:spcBef>
            </a:pPr>
            <a:r>
              <a:rPr sz="1850" spc="10" dirty="0">
                <a:solidFill>
                  <a:srgbClr val="FFFFFF"/>
                </a:solidFill>
                <a:latin typeface="MS UI Gothic"/>
                <a:cs typeface="MS UI Gothic"/>
              </a:rPr>
              <a:t>9</a:t>
            </a:r>
            <a:r>
              <a:rPr sz="1850" spc="-20" dirty="0">
                <a:solidFill>
                  <a:srgbClr val="FFFFFF"/>
                </a:solidFill>
                <a:latin typeface="MS UI Gothic"/>
                <a:cs typeface="MS UI Gothic"/>
              </a:rPr>
              <a:t>/</a:t>
            </a:r>
            <a:r>
              <a:rPr sz="1850" spc="10" dirty="0">
                <a:solidFill>
                  <a:srgbClr val="FFFFFF"/>
                </a:solidFill>
                <a:latin typeface="MS UI Gothic"/>
                <a:cs typeface="MS UI Gothic"/>
              </a:rPr>
              <a:t>1</a:t>
            </a:r>
            <a:endParaRPr sz="1850" dirty="0">
              <a:latin typeface="MS UI Gothic"/>
              <a:cs typeface="MS UI Gothic"/>
            </a:endParaRPr>
          </a:p>
          <a:p>
            <a:pPr marL="66675">
              <a:lnSpc>
                <a:spcPts val="1105"/>
              </a:lnSpc>
            </a:pPr>
            <a:r>
              <a:rPr sz="1050" spc="125" dirty="0">
                <a:solidFill>
                  <a:srgbClr val="FFFFFF"/>
                </a:solidFill>
                <a:latin typeface="MS UI Gothic"/>
                <a:cs typeface="MS UI Gothic"/>
              </a:rPr>
              <a:t>ま</a:t>
            </a:r>
            <a:r>
              <a:rPr sz="1050" spc="140" dirty="0">
                <a:solidFill>
                  <a:srgbClr val="FFFFFF"/>
                </a:solidFill>
                <a:latin typeface="MS UI Gothic"/>
                <a:cs typeface="MS UI Gothic"/>
              </a:rPr>
              <a:t>で</a:t>
            </a:r>
            <a:endParaRPr sz="1050" dirty="0">
              <a:latin typeface="MS UI Gothic"/>
              <a:cs typeface="MS UI Gothic"/>
            </a:endParaRPr>
          </a:p>
        </p:txBody>
      </p:sp>
      <p:sp>
        <p:nvSpPr>
          <p:cNvPr id="19" name="object 4"/>
          <p:cNvSpPr txBox="1"/>
          <p:nvPr/>
        </p:nvSpPr>
        <p:spPr>
          <a:xfrm>
            <a:off x="2706210" y="7850058"/>
            <a:ext cx="3258492" cy="26225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600" spc="210" dirty="0">
                <a:solidFill>
                  <a:srgbClr val="6D6E71"/>
                </a:solidFill>
                <a:latin typeface="MS UI Gothic"/>
                <a:cs typeface="MS UI Gothic"/>
              </a:rPr>
              <a:t>真夏</a:t>
            </a:r>
            <a:r>
              <a:rPr sz="1600" spc="175" dirty="0">
                <a:solidFill>
                  <a:srgbClr val="6D6E71"/>
                </a:solidFill>
                <a:latin typeface="MS UI Gothic"/>
                <a:cs typeface="MS UI Gothic"/>
              </a:rPr>
              <a:t>の</a:t>
            </a:r>
            <a:r>
              <a:rPr sz="1600" spc="150" dirty="0">
                <a:solidFill>
                  <a:srgbClr val="6D6E71"/>
                </a:solidFill>
                <a:latin typeface="MS UI Gothic"/>
                <a:cs typeface="MS UI Gothic"/>
              </a:rPr>
              <a:t>ク</a:t>
            </a:r>
            <a:r>
              <a:rPr sz="1600" spc="125" dirty="0">
                <a:solidFill>
                  <a:srgbClr val="6D6E71"/>
                </a:solidFill>
                <a:latin typeface="MS UI Gothic"/>
                <a:cs typeface="MS UI Gothic"/>
              </a:rPr>
              <a:t>リ</a:t>
            </a:r>
            <a:r>
              <a:rPr sz="1600" spc="155" dirty="0">
                <a:solidFill>
                  <a:srgbClr val="6D6E71"/>
                </a:solidFill>
                <a:latin typeface="MS UI Gothic"/>
                <a:cs typeface="MS UI Gothic"/>
              </a:rPr>
              <a:t>ア</a:t>
            </a:r>
            <a:r>
              <a:rPr sz="1600" spc="150" dirty="0">
                <a:solidFill>
                  <a:srgbClr val="6D6E71"/>
                </a:solidFill>
                <a:latin typeface="MS UI Gothic"/>
                <a:cs typeface="MS UI Gothic"/>
              </a:rPr>
              <a:t>ラ</a:t>
            </a:r>
            <a:r>
              <a:rPr sz="1600" spc="155" dirty="0">
                <a:solidFill>
                  <a:srgbClr val="6D6E71"/>
                </a:solidFill>
                <a:latin typeface="MS UI Gothic"/>
                <a:cs typeface="MS UI Gothic"/>
              </a:rPr>
              <a:t>ン</a:t>
            </a:r>
            <a:r>
              <a:rPr sz="1600" spc="160" dirty="0">
                <a:solidFill>
                  <a:srgbClr val="6D6E71"/>
                </a:solidFill>
                <a:latin typeface="MS UI Gothic"/>
                <a:cs typeface="MS UI Gothic"/>
              </a:rPr>
              <a:t>ス</a:t>
            </a:r>
            <a:r>
              <a:rPr sz="1600" spc="175" dirty="0">
                <a:solidFill>
                  <a:srgbClr val="6D6E71"/>
                </a:solidFill>
                <a:latin typeface="MS UI Gothic"/>
                <a:cs typeface="MS UI Gothic"/>
              </a:rPr>
              <a:t>セール</a:t>
            </a:r>
            <a:r>
              <a:rPr sz="1600" spc="210" dirty="0">
                <a:solidFill>
                  <a:srgbClr val="6D6E71"/>
                </a:solidFill>
                <a:latin typeface="MS UI Gothic"/>
                <a:cs typeface="MS UI Gothic"/>
              </a:rPr>
              <a:t>開催中</a:t>
            </a:r>
            <a:endParaRPr sz="1600" dirty="0">
              <a:latin typeface="MS UI Gothic"/>
              <a:cs typeface="MS UI Gothic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750833" y="9304272"/>
            <a:ext cx="2899410" cy="105727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2000" b="1" spc="175" dirty="0">
                <a:solidFill>
                  <a:srgbClr val="6D6E71"/>
                </a:solidFill>
                <a:latin typeface="MS UI Gothic"/>
                <a:cs typeface="MS UI Gothic"/>
              </a:rPr>
              <a:t>アスクル眼鏡</a:t>
            </a:r>
            <a:endParaRPr sz="2000" b="1" dirty="0">
              <a:latin typeface="MS UI Gothic"/>
              <a:cs typeface="MS UI Gothic"/>
            </a:endParaRPr>
          </a:p>
          <a:p>
            <a:pPr marL="12700" marR="5080">
              <a:lnSpc>
                <a:spcPct val="106700"/>
              </a:lnSpc>
              <a:spcBef>
                <a:spcPts val="70"/>
              </a:spcBef>
            </a:pPr>
            <a:r>
              <a:rPr sz="1400" dirty="0">
                <a:solidFill>
                  <a:srgbClr val="6D6E71"/>
                </a:solidFill>
                <a:latin typeface="MS PGothic"/>
                <a:cs typeface="MS PGothic"/>
              </a:rPr>
              <a:t>〒135-0061</a:t>
            </a:r>
            <a:r>
              <a:rPr sz="1400" spc="400" dirty="0">
                <a:solidFill>
                  <a:srgbClr val="6D6E71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6D6E71"/>
                </a:solidFill>
                <a:latin typeface="MS PGothic"/>
                <a:cs typeface="MS PGothic"/>
              </a:rPr>
              <a:t>東京都江東区豊洲3-2-3  電話</a:t>
            </a:r>
            <a:r>
              <a:rPr sz="1400" spc="0" dirty="0">
                <a:solidFill>
                  <a:srgbClr val="6D6E71"/>
                </a:solidFill>
                <a:latin typeface="MS PGothic"/>
                <a:cs typeface="MS PGothic"/>
              </a:rPr>
              <a:t>：03-1234-1111</a:t>
            </a:r>
            <a:endParaRPr sz="1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00" dirty="0" smtClean="0">
                <a:solidFill>
                  <a:srgbClr val="6D6E71"/>
                </a:solidFill>
                <a:latin typeface="MS PGothic"/>
                <a:cs typeface="MS PGothic"/>
              </a:rPr>
              <a:t>URL</a:t>
            </a:r>
            <a:r>
              <a:rPr lang="ja-JP" altLang="en-US" sz="1400" dirty="0">
                <a:solidFill>
                  <a:srgbClr val="6D6E71"/>
                </a:solidFill>
                <a:latin typeface="MS PGothic"/>
                <a:cs typeface="MS PGothic"/>
              </a:rPr>
              <a:t> </a:t>
            </a:r>
            <a:r>
              <a:rPr sz="1400" spc="-55" dirty="0" smtClean="0">
                <a:solidFill>
                  <a:srgbClr val="6D6E71"/>
                </a:solidFill>
                <a:latin typeface="MS PGothic"/>
                <a:cs typeface="MS PGothic"/>
              </a:rPr>
              <a:t> </a:t>
            </a:r>
            <a:r>
              <a:rPr sz="1400" dirty="0">
                <a:solidFill>
                  <a:srgbClr val="6D6E71"/>
                </a:solidFill>
                <a:latin typeface="MS PGothic"/>
                <a:cs typeface="MS PGothic"/>
              </a:rPr>
              <a:t>http://www.askult.com/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21" name="object 2"/>
          <p:cNvSpPr txBox="1"/>
          <p:nvPr/>
        </p:nvSpPr>
        <p:spPr>
          <a:xfrm>
            <a:off x="4888191" y="9192095"/>
            <a:ext cx="2238375" cy="1148715"/>
          </a:xfrm>
          <a:prstGeom prst="rect">
            <a:avLst/>
          </a:prstGeom>
          <a:ln w="12700">
            <a:solidFill>
              <a:srgbClr val="6D6E7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00">
              <a:latin typeface="Times New Roman"/>
              <a:cs typeface="Times New Roman"/>
            </a:endParaRPr>
          </a:p>
          <a:p>
            <a:pPr marL="66040" algn="ctr">
              <a:lnSpc>
                <a:spcPct val="100000"/>
              </a:lnSpc>
              <a:tabLst>
                <a:tab pos="338455" algn="l"/>
              </a:tabLst>
            </a:pPr>
            <a:r>
              <a:rPr sz="1200" spc="-130" dirty="0">
                <a:solidFill>
                  <a:srgbClr val="6D6E71"/>
                </a:solidFill>
                <a:latin typeface="PMingLiU"/>
                <a:cs typeface="PMingLiU"/>
              </a:rPr>
              <a:t>地	図</a:t>
            </a:r>
            <a:endParaRPr sz="1200">
              <a:latin typeface="PMingLiU"/>
              <a:cs typeface="PMingLiU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MS PGothic</vt:lpstr>
      <vt:lpstr>MS PGothic</vt:lpstr>
      <vt:lpstr>MS UI Gothic</vt:lpstr>
      <vt:lpstr>News Gothic MT</vt:lpstr>
      <vt:lpstr>PMingLiU</vt:lpstr>
      <vt:lpstr>メイリオ</vt:lpstr>
      <vt:lpstr>Arial</vt:lpstr>
      <vt:lpstr>Calibri</vt:lpstr>
      <vt:lpstr>Times New Roman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2018-04-23T08:50:24Z</dcterms:modified>
</cp:coreProperties>
</file>