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130"/>
    <a:srgbClr val="380000"/>
    <a:srgbClr val="14325E"/>
    <a:srgbClr val="C30D23"/>
    <a:srgbClr val="717272"/>
    <a:srgbClr val="595757"/>
    <a:srgbClr val="B5B5B6"/>
    <a:srgbClr val="0F0A07"/>
    <a:srgbClr val="1D96D5"/>
    <a:srgbClr val="06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1794" y="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 descr="C:\Users\user1\Desktop\WAG\岩崎様_パワポン資料\4月_ko_9-20180420T115936Z-001\4月_ko_9\植木屋\アセット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3611" y="-3102300"/>
            <a:ext cx="11952000" cy="1402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bject 3"/>
          <p:cNvSpPr/>
          <p:nvPr/>
        </p:nvSpPr>
        <p:spPr>
          <a:xfrm>
            <a:off x="6267839" y="3245237"/>
            <a:ext cx="1113155" cy="1113155"/>
          </a:xfrm>
          <a:custGeom>
            <a:avLst/>
            <a:gdLst/>
            <a:ahLst/>
            <a:cxnLst/>
            <a:rect l="l" t="t" r="r" b="b"/>
            <a:pathLst>
              <a:path w="1113154" h="1113154">
                <a:moveTo>
                  <a:pt x="556285" y="0"/>
                </a:moveTo>
                <a:lnTo>
                  <a:pt x="508287" y="2041"/>
                </a:lnTo>
                <a:lnTo>
                  <a:pt x="461422" y="8056"/>
                </a:lnTo>
                <a:lnTo>
                  <a:pt x="415859" y="17876"/>
                </a:lnTo>
                <a:lnTo>
                  <a:pt x="371763" y="31334"/>
                </a:lnTo>
                <a:lnTo>
                  <a:pt x="329302" y="48265"/>
                </a:lnTo>
                <a:lnTo>
                  <a:pt x="288642" y="68499"/>
                </a:lnTo>
                <a:lnTo>
                  <a:pt x="249951" y="91872"/>
                </a:lnTo>
                <a:lnTo>
                  <a:pt x="213396" y="118215"/>
                </a:lnTo>
                <a:lnTo>
                  <a:pt x="179143" y="147362"/>
                </a:lnTo>
                <a:lnTo>
                  <a:pt x="147360" y="179145"/>
                </a:lnTo>
                <a:lnTo>
                  <a:pt x="118214" y="213398"/>
                </a:lnTo>
                <a:lnTo>
                  <a:pt x="91871" y="249954"/>
                </a:lnTo>
                <a:lnTo>
                  <a:pt x="68499" y="288646"/>
                </a:lnTo>
                <a:lnTo>
                  <a:pt x="48264" y="329307"/>
                </a:lnTo>
                <a:lnTo>
                  <a:pt x="31334" y="371769"/>
                </a:lnTo>
                <a:lnTo>
                  <a:pt x="17876" y="415866"/>
                </a:lnTo>
                <a:lnTo>
                  <a:pt x="8056" y="461431"/>
                </a:lnTo>
                <a:lnTo>
                  <a:pt x="2041" y="508298"/>
                </a:lnTo>
                <a:lnTo>
                  <a:pt x="0" y="556298"/>
                </a:lnTo>
                <a:lnTo>
                  <a:pt x="2041" y="604296"/>
                </a:lnTo>
                <a:lnTo>
                  <a:pt x="8056" y="651160"/>
                </a:lnTo>
                <a:lnTo>
                  <a:pt x="17876" y="696725"/>
                </a:lnTo>
                <a:lnTo>
                  <a:pt x="31334" y="740821"/>
                </a:lnTo>
                <a:lnTo>
                  <a:pt x="48264" y="783283"/>
                </a:lnTo>
                <a:lnTo>
                  <a:pt x="68499" y="823944"/>
                </a:lnTo>
                <a:lnTo>
                  <a:pt x="91871" y="862635"/>
                </a:lnTo>
                <a:lnTo>
                  <a:pt x="118214" y="899192"/>
                </a:lnTo>
                <a:lnTo>
                  <a:pt x="147360" y="933445"/>
                </a:lnTo>
                <a:lnTo>
                  <a:pt x="179143" y="965229"/>
                </a:lnTo>
                <a:lnTo>
                  <a:pt x="213396" y="994376"/>
                </a:lnTo>
                <a:lnTo>
                  <a:pt x="249951" y="1020720"/>
                </a:lnTo>
                <a:lnTo>
                  <a:pt x="288642" y="1044093"/>
                </a:lnTo>
                <a:lnTo>
                  <a:pt x="329302" y="1064329"/>
                </a:lnTo>
                <a:lnTo>
                  <a:pt x="371763" y="1081259"/>
                </a:lnTo>
                <a:lnTo>
                  <a:pt x="415859" y="1094719"/>
                </a:lnTo>
                <a:lnTo>
                  <a:pt x="461422" y="1104539"/>
                </a:lnTo>
                <a:lnTo>
                  <a:pt x="508287" y="1110554"/>
                </a:lnTo>
                <a:lnTo>
                  <a:pt x="556285" y="1112596"/>
                </a:lnTo>
                <a:lnTo>
                  <a:pt x="604285" y="1110554"/>
                </a:lnTo>
                <a:lnTo>
                  <a:pt x="651151" y="1104539"/>
                </a:lnTo>
                <a:lnTo>
                  <a:pt x="696716" y="1094719"/>
                </a:lnTo>
                <a:lnTo>
                  <a:pt x="740813" y="1081259"/>
                </a:lnTo>
                <a:lnTo>
                  <a:pt x="783276" y="1064329"/>
                </a:lnTo>
                <a:lnTo>
                  <a:pt x="823936" y="1044093"/>
                </a:lnTo>
                <a:lnTo>
                  <a:pt x="862628" y="1020720"/>
                </a:lnTo>
                <a:lnTo>
                  <a:pt x="899184" y="994376"/>
                </a:lnTo>
                <a:lnTo>
                  <a:pt x="933437" y="965229"/>
                </a:lnTo>
                <a:lnTo>
                  <a:pt x="965221" y="933445"/>
                </a:lnTo>
                <a:lnTo>
                  <a:pt x="994368" y="899192"/>
                </a:lnTo>
                <a:lnTo>
                  <a:pt x="1020711" y="862635"/>
                </a:lnTo>
                <a:lnTo>
                  <a:pt x="1044083" y="823944"/>
                </a:lnTo>
                <a:lnTo>
                  <a:pt x="1064318" y="783283"/>
                </a:lnTo>
                <a:lnTo>
                  <a:pt x="1081248" y="740821"/>
                </a:lnTo>
                <a:lnTo>
                  <a:pt x="1094707" y="696725"/>
                </a:lnTo>
                <a:lnTo>
                  <a:pt x="1104527" y="651160"/>
                </a:lnTo>
                <a:lnTo>
                  <a:pt x="1110541" y="604296"/>
                </a:lnTo>
                <a:lnTo>
                  <a:pt x="1112583" y="556298"/>
                </a:lnTo>
                <a:lnTo>
                  <a:pt x="1110541" y="508298"/>
                </a:lnTo>
                <a:lnTo>
                  <a:pt x="1104527" y="461431"/>
                </a:lnTo>
                <a:lnTo>
                  <a:pt x="1094707" y="415866"/>
                </a:lnTo>
                <a:lnTo>
                  <a:pt x="1081248" y="371769"/>
                </a:lnTo>
                <a:lnTo>
                  <a:pt x="1064318" y="329307"/>
                </a:lnTo>
                <a:lnTo>
                  <a:pt x="1044083" y="288646"/>
                </a:lnTo>
                <a:lnTo>
                  <a:pt x="1020711" y="249954"/>
                </a:lnTo>
                <a:lnTo>
                  <a:pt x="994368" y="213398"/>
                </a:lnTo>
                <a:lnTo>
                  <a:pt x="965221" y="179145"/>
                </a:lnTo>
                <a:lnTo>
                  <a:pt x="933437" y="147362"/>
                </a:lnTo>
                <a:lnTo>
                  <a:pt x="899184" y="118215"/>
                </a:lnTo>
                <a:lnTo>
                  <a:pt x="862628" y="91872"/>
                </a:lnTo>
                <a:lnTo>
                  <a:pt x="823936" y="68499"/>
                </a:lnTo>
                <a:lnTo>
                  <a:pt x="783276" y="48265"/>
                </a:lnTo>
                <a:lnTo>
                  <a:pt x="740813" y="31334"/>
                </a:lnTo>
                <a:lnTo>
                  <a:pt x="696716" y="17876"/>
                </a:lnTo>
                <a:lnTo>
                  <a:pt x="651151" y="8056"/>
                </a:lnTo>
                <a:lnTo>
                  <a:pt x="604285" y="2041"/>
                </a:lnTo>
                <a:lnTo>
                  <a:pt x="556285" y="0"/>
                </a:lnTo>
                <a:close/>
              </a:path>
            </a:pathLst>
          </a:custGeom>
          <a:solidFill>
            <a:srgbClr val="6ABD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6"/>
          <p:cNvSpPr txBox="1"/>
          <p:nvPr/>
        </p:nvSpPr>
        <p:spPr>
          <a:xfrm>
            <a:off x="6332289" y="3627837"/>
            <a:ext cx="974090" cy="42960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1300" b="1" dirty="0" err="1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algun Gothic"/>
              </a:rPr>
              <a:t>お見積り無料</a:t>
            </a:r>
            <a:endParaRPr lang="en-US" sz="1300" b="1" dirty="0" smtClean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algun Gothic"/>
            </a:endParaRPr>
          </a:p>
          <a:p>
            <a:pPr marL="12700" algn="ctr">
              <a:spcBef>
                <a:spcPts val="130"/>
              </a:spcBef>
            </a:pPr>
            <a:r>
              <a:rPr lang="en-US" altLang="ja-JP" sz="1300" spc="-215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1</a:t>
            </a:r>
            <a:r>
              <a:rPr lang="ja-JP" altLang="en-US" sz="1300" spc="-215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本から</a:t>
            </a:r>
            <a:r>
              <a:rPr lang="ja-JP" altLang="en-US" sz="1300" spc="-215" dirty="0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承ります</a:t>
            </a:r>
            <a:endParaRPr lang="ja-JP" altLang="en-US" sz="13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39" name="object 17"/>
          <p:cNvSpPr txBox="1"/>
          <p:nvPr/>
        </p:nvSpPr>
        <p:spPr>
          <a:xfrm>
            <a:off x="406400" y="4334919"/>
            <a:ext cx="7117722" cy="5975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800" dirty="0" err="1" smtClean="0">
                <a:solidFill>
                  <a:srgbClr val="436136"/>
                </a:solidFill>
                <a:latin typeface="+mn-ea"/>
                <a:cs typeface="PMingLiU"/>
              </a:rPr>
              <a:t>お庭のことならお任せください</a:t>
            </a:r>
            <a:r>
              <a:rPr lang="ja-JP" altLang="en-US" sz="3800" dirty="0">
                <a:solidFill>
                  <a:srgbClr val="436136"/>
                </a:solidFill>
                <a:latin typeface="+mn-ea"/>
                <a:cs typeface="PMingLiU"/>
              </a:rPr>
              <a:t>。</a:t>
            </a:r>
            <a:endParaRPr sz="3800" dirty="0">
              <a:latin typeface="+mn-ea"/>
              <a:cs typeface="PMingLiU"/>
            </a:endParaRPr>
          </a:p>
        </p:txBody>
      </p:sp>
      <p:sp>
        <p:nvSpPr>
          <p:cNvPr id="40" name="object 4"/>
          <p:cNvSpPr/>
          <p:nvPr/>
        </p:nvSpPr>
        <p:spPr>
          <a:xfrm>
            <a:off x="5449585" y="4972807"/>
            <a:ext cx="1165707" cy="13621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5"/>
          <p:cNvSpPr/>
          <p:nvPr/>
        </p:nvSpPr>
        <p:spPr>
          <a:xfrm>
            <a:off x="3575593" y="5196585"/>
            <a:ext cx="1007529" cy="11383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6"/>
          <p:cNvSpPr/>
          <p:nvPr/>
        </p:nvSpPr>
        <p:spPr>
          <a:xfrm>
            <a:off x="1754865" y="5511230"/>
            <a:ext cx="888415" cy="8237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7"/>
          <p:cNvSpPr/>
          <p:nvPr/>
        </p:nvSpPr>
        <p:spPr>
          <a:xfrm>
            <a:off x="584200" y="7073900"/>
            <a:ext cx="6210300" cy="0"/>
          </a:xfrm>
          <a:custGeom>
            <a:avLst/>
            <a:gdLst/>
            <a:ahLst/>
            <a:cxnLst/>
            <a:rect l="l" t="t" r="r" b="b"/>
            <a:pathLst>
              <a:path w="6210300">
                <a:moveTo>
                  <a:pt x="0" y="0"/>
                </a:moveTo>
                <a:lnTo>
                  <a:pt x="6210300" y="0"/>
                </a:lnTo>
              </a:path>
            </a:pathLst>
          </a:custGeom>
          <a:ln w="12700">
            <a:solidFill>
              <a:srgbClr val="4361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9"/>
          <p:cNvSpPr txBox="1"/>
          <p:nvPr/>
        </p:nvSpPr>
        <p:spPr>
          <a:xfrm>
            <a:off x="3479800" y="6407858"/>
            <a:ext cx="1306830" cy="57213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高さ</a:t>
            </a:r>
            <a:r>
              <a:rPr sz="1200" spc="-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spc="114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3m～5m</a:t>
            </a:r>
            <a:r>
              <a:rPr sz="1200" spc="-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未満</a:t>
            </a:r>
            <a:endParaRPr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ja-JP" altLang="en-US"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　</a:t>
            </a:r>
            <a:r>
              <a:rPr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</a:t>
            </a: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6,000/</a:t>
            </a:r>
            <a:r>
              <a:rPr sz="1400" spc="-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45" name="object 10"/>
          <p:cNvSpPr txBox="1"/>
          <p:nvPr/>
        </p:nvSpPr>
        <p:spPr>
          <a:xfrm>
            <a:off x="5410200" y="6369664"/>
            <a:ext cx="1306830" cy="57213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高さ</a:t>
            </a:r>
            <a:r>
              <a:rPr sz="1200" spc="-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spc="114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5m～7m</a:t>
            </a:r>
            <a:r>
              <a:rPr sz="1200" spc="-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未満</a:t>
            </a:r>
            <a:endParaRPr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ja-JP" altLang="en-US"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　</a:t>
            </a:r>
            <a:r>
              <a:rPr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</a:t>
            </a: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9,000/</a:t>
            </a:r>
            <a:r>
              <a:rPr sz="1400" spc="-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46" name="object 11"/>
          <p:cNvSpPr txBox="1"/>
          <p:nvPr/>
        </p:nvSpPr>
        <p:spPr>
          <a:xfrm>
            <a:off x="406400" y="6407764"/>
            <a:ext cx="2437130" cy="57213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800" baseline="-4629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（剪定価格例）</a:t>
            </a:r>
            <a:r>
              <a:rPr sz="1800" spc="209" baseline="-4629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高さ</a:t>
            </a:r>
            <a:r>
              <a:rPr sz="1200" spc="-4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spc="114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1m～3m</a:t>
            </a:r>
            <a:r>
              <a:rPr sz="1200" spc="-4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2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未満</a:t>
            </a:r>
            <a:endParaRPr sz="1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  <a:p>
            <a:pPr marL="1143000">
              <a:lnSpc>
                <a:spcPct val="100000"/>
              </a:lnSpc>
              <a:spcBef>
                <a:spcPts val="635"/>
              </a:spcBef>
            </a:pP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￥3,000/</a:t>
            </a:r>
            <a:r>
              <a:rPr sz="1400" spc="-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47" name="object 12"/>
          <p:cNvSpPr txBox="1"/>
          <p:nvPr/>
        </p:nvSpPr>
        <p:spPr>
          <a:xfrm>
            <a:off x="406400" y="7245915"/>
            <a:ext cx="266504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4629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（伐採価格例）</a:t>
            </a:r>
            <a:r>
              <a:rPr sz="1800" spc="97" baseline="4629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lang="ja-JP" altLang="en-US" sz="1800" spc="97" baseline="4629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lang="ja-JP" altLang="en-US" sz="1800" spc="97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</a:t>
            </a: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3,000/</a:t>
            </a:r>
            <a:r>
              <a:rPr sz="1400" spc="-5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48" name="object 13"/>
          <p:cNvSpPr txBox="1"/>
          <p:nvPr/>
        </p:nvSpPr>
        <p:spPr>
          <a:xfrm>
            <a:off x="3479849" y="7238995"/>
            <a:ext cx="128160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　</a:t>
            </a:r>
            <a:r>
              <a:rPr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</a:t>
            </a: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9,000/</a:t>
            </a:r>
            <a:r>
              <a:rPr sz="1400" spc="-9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49" name="object 14"/>
          <p:cNvSpPr txBox="1"/>
          <p:nvPr/>
        </p:nvSpPr>
        <p:spPr>
          <a:xfrm>
            <a:off x="5400000" y="7238995"/>
            <a:ext cx="131942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　</a:t>
            </a:r>
            <a:r>
              <a:rPr sz="1400" spc="80" dirty="0" smtClean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￥</a:t>
            </a:r>
            <a:r>
              <a:rPr sz="1400" spc="8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12,000/</a:t>
            </a:r>
            <a:r>
              <a:rPr sz="1400" spc="-6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MingLiU"/>
              </a:rPr>
              <a:t>本</a:t>
            </a:r>
            <a:endParaRPr sz="1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MingLiU"/>
            </a:endParaRPr>
          </a:p>
        </p:txBody>
      </p:sp>
      <p:sp>
        <p:nvSpPr>
          <p:cNvPr id="50" name="object 15"/>
          <p:cNvSpPr txBox="1"/>
          <p:nvPr/>
        </p:nvSpPr>
        <p:spPr>
          <a:xfrm>
            <a:off x="314319" y="7995397"/>
            <a:ext cx="720980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 err="1">
                <a:solidFill>
                  <a:srgbClr val="436136"/>
                </a:solidFill>
                <a:latin typeface="+mn-ea"/>
                <a:cs typeface="PMingLiU"/>
              </a:rPr>
              <a:t>その他、芝張り・草刈り・植栽・施肥・</a:t>
            </a:r>
            <a:r>
              <a:rPr sz="1700" dirty="0" err="1" smtClean="0">
                <a:solidFill>
                  <a:srgbClr val="436136"/>
                </a:solidFill>
                <a:latin typeface="+mn-ea"/>
                <a:cs typeface="PMingLiU"/>
              </a:rPr>
              <a:t>消毒等なんでもご相談ください</a:t>
            </a:r>
            <a:r>
              <a:rPr lang="ja-JP" altLang="en-US" sz="1700" dirty="0" err="1">
                <a:solidFill>
                  <a:srgbClr val="436136"/>
                </a:solidFill>
                <a:latin typeface="+mn-ea"/>
                <a:cs typeface="PMingLiU"/>
              </a:rPr>
              <a:t>。</a:t>
            </a:r>
            <a:endParaRPr lang="en-US" sz="1700" dirty="0" smtClean="0">
              <a:solidFill>
                <a:srgbClr val="436136"/>
              </a:solidFill>
              <a:latin typeface="+mn-ea"/>
              <a:cs typeface="PMingLiU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9027886"/>
            <a:ext cx="7775575" cy="1879827"/>
          </a:xfrm>
          <a:prstGeom prst="rect">
            <a:avLst/>
          </a:prstGeom>
          <a:solidFill>
            <a:srgbClr val="3861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object 2"/>
          <p:cNvSpPr txBox="1"/>
          <p:nvPr/>
        </p:nvSpPr>
        <p:spPr>
          <a:xfrm>
            <a:off x="5072265" y="9430690"/>
            <a:ext cx="2238375" cy="1148715"/>
          </a:xfrm>
          <a:prstGeom prst="rect">
            <a:avLst/>
          </a:prstGeom>
          <a:solidFill>
            <a:srgbClr val="386130"/>
          </a:solidFill>
          <a:ln w="12700">
            <a:solidFill>
              <a:srgbClr val="A7A9A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Times New Roman"/>
              <a:cs typeface="Times New Roman"/>
            </a:endParaRPr>
          </a:p>
          <a:p>
            <a:pPr marL="66040" algn="ctr">
              <a:lnSpc>
                <a:spcPct val="100000"/>
              </a:lnSpc>
              <a:tabLst>
                <a:tab pos="338455" algn="l"/>
              </a:tabLst>
            </a:pPr>
            <a:r>
              <a:rPr sz="1200" spc="-130" dirty="0">
                <a:solidFill>
                  <a:srgbClr val="FFFFFF"/>
                </a:solidFill>
                <a:latin typeface="PMingLiU"/>
                <a:cs typeface="PMingLiU"/>
              </a:rPr>
              <a:t>地	図</a:t>
            </a:r>
            <a:endParaRPr sz="1200">
              <a:latin typeface="PMingLiU"/>
              <a:cs typeface="PMingLiU"/>
            </a:endParaRPr>
          </a:p>
        </p:txBody>
      </p:sp>
      <p:sp>
        <p:nvSpPr>
          <p:cNvPr id="53" name="object 8"/>
          <p:cNvSpPr txBox="1"/>
          <p:nvPr/>
        </p:nvSpPr>
        <p:spPr>
          <a:xfrm>
            <a:off x="580392" y="9342233"/>
            <a:ext cx="3338829" cy="1082675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2100" spc="-5" dirty="0">
                <a:solidFill>
                  <a:srgbClr val="FFFFFF"/>
                </a:solidFill>
                <a:latin typeface="MS PGothic"/>
                <a:cs typeface="MS PGothic"/>
              </a:rPr>
              <a:t>アスクル造園</a:t>
            </a:r>
            <a:endParaRPr sz="2100" dirty="0">
              <a:latin typeface="MS PGothic"/>
              <a:cs typeface="MS PGothic"/>
            </a:endParaRPr>
          </a:p>
          <a:p>
            <a:pPr marL="41275" marR="5080">
              <a:lnSpc>
                <a:spcPts val="1800"/>
              </a:lnSpc>
              <a:spcBef>
                <a:spcPts val="280"/>
              </a:spcBef>
              <a:tabLst>
                <a:tab pos="1191895" algn="l"/>
              </a:tabLst>
            </a:pPr>
            <a:r>
              <a:rPr sz="1600" dirty="0">
                <a:solidFill>
                  <a:srgbClr val="FFFFFF"/>
                </a:solidFill>
                <a:latin typeface="MS PGothic"/>
                <a:cs typeface="MS PGothic"/>
              </a:rPr>
              <a:t>〒135-0061	東京都江東区豊洲3-2-3 電話：03-1234-1111</a:t>
            </a:r>
            <a:endParaRPr sz="1600" dirty="0">
              <a:latin typeface="MS PGothic"/>
              <a:cs typeface="MS PGothic"/>
            </a:endParaRPr>
          </a:p>
          <a:p>
            <a:pPr marL="41275">
              <a:lnSpc>
                <a:spcPts val="1760"/>
              </a:lnSpc>
            </a:pPr>
            <a:r>
              <a:rPr sz="1600" dirty="0" smtClean="0">
                <a:solidFill>
                  <a:srgbClr val="FFFFFF"/>
                </a:solidFill>
                <a:latin typeface="MS PGothic"/>
                <a:cs typeface="MS PGothic"/>
              </a:rPr>
              <a:t>URL</a:t>
            </a:r>
            <a:r>
              <a:rPr lang="en-US" sz="1600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600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sz="1600" dirty="0">
                <a:solidFill>
                  <a:srgbClr val="FFFFFF"/>
                </a:solidFill>
                <a:latin typeface="MS PGothic"/>
                <a:cs typeface="MS PGothic"/>
              </a:rPr>
              <a:t>://www.askult.com/</a:t>
            </a:r>
            <a:endParaRPr sz="1600" dirty="0">
              <a:latin typeface="MS PGothic"/>
              <a:cs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Malgun Gothic</vt:lpstr>
      <vt:lpstr>MS PGothic</vt:lpstr>
      <vt:lpstr>MS PGothic</vt:lpstr>
      <vt:lpstr>News Gothic MT</vt:lpstr>
      <vt:lpstr>PMingLiU</vt:lpstr>
      <vt:lpstr>メイリオ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2018-04-23T08:55:16Z</dcterms:modified>
</cp:coreProperties>
</file>