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96D5"/>
    <a:srgbClr val="06509B"/>
    <a:srgbClr val="FFDE25"/>
    <a:srgbClr val="EA5E85"/>
    <a:srgbClr val="F7ED80"/>
    <a:srgbClr val="663300"/>
    <a:srgbClr val="7ECEF4"/>
    <a:srgbClr val="F65C9E"/>
    <a:srgbClr val="EB6BA4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36" y="-20481"/>
            <a:ext cx="7823915" cy="1097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object 3"/>
          <p:cNvSpPr txBox="1">
            <a:spLocks/>
          </p:cNvSpPr>
          <p:nvPr/>
        </p:nvSpPr>
        <p:spPr>
          <a:xfrm>
            <a:off x="1047761" y="2781576"/>
            <a:ext cx="5542547" cy="44499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07950">
              <a:spcBef>
                <a:spcPts val="110"/>
              </a:spcBef>
            </a:pPr>
            <a:r>
              <a:rPr lang="ja-JP" altLang="en-US" sz="280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真夏の夜のイルミネーション</a:t>
            </a:r>
            <a:r>
              <a:rPr lang="en-US" altLang="ja-JP" sz="280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2018</a:t>
            </a:r>
            <a:endParaRPr lang="en-US" altLang="ja-JP" sz="280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44" name="object 4"/>
          <p:cNvSpPr txBox="1"/>
          <p:nvPr/>
        </p:nvSpPr>
        <p:spPr>
          <a:xfrm>
            <a:off x="684431" y="8209488"/>
            <a:ext cx="4844171" cy="63158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b="1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YaHei"/>
              </a:rPr>
              <a:t>2018.</a:t>
            </a:r>
            <a:r>
              <a:rPr sz="6000" b="1" baseline="1388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YaHei"/>
              </a:rPr>
              <a:t>7.7 </a:t>
            </a:r>
            <a:r>
              <a:rPr sz="3450" b="1" baseline="19323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YaHei"/>
              </a:rPr>
              <a:t>土 </a:t>
            </a:r>
            <a:r>
              <a:rPr sz="6000" b="1" baseline="-3472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YaHei"/>
              </a:rPr>
              <a:t>～8.31 </a:t>
            </a:r>
            <a:r>
              <a:rPr sz="3450" b="1" baseline="19323" dirty="0">
                <a:solidFill>
                  <a:srgbClr val="FFFFFF"/>
                </a:solidFill>
                <a:latin typeface="HG明朝E" panose="02020909000000000000" pitchFamily="17" charset="-128"/>
                <a:ea typeface="HG明朝E" panose="02020909000000000000" pitchFamily="17" charset="-128"/>
                <a:cs typeface="Microsoft YaHei"/>
              </a:rPr>
              <a:t>金</a:t>
            </a:r>
            <a:endParaRPr sz="3450" baseline="19323" dirty="0">
              <a:latin typeface="HG明朝E" panose="02020909000000000000" pitchFamily="17" charset="-128"/>
              <a:ea typeface="HG明朝E" panose="02020909000000000000" pitchFamily="17" charset="-128"/>
              <a:cs typeface="Microsoft YaHei"/>
            </a:endParaRPr>
          </a:p>
        </p:txBody>
      </p:sp>
      <p:sp>
        <p:nvSpPr>
          <p:cNvPr id="45" name="object 2"/>
          <p:cNvSpPr txBox="1"/>
          <p:nvPr/>
        </p:nvSpPr>
        <p:spPr>
          <a:xfrm>
            <a:off x="649068" y="8604268"/>
            <a:ext cx="3539490" cy="1875770"/>
          </a:xfrm>
          <a:prstGeom prst="rect">
            <a:avLst/>
          </a:prstGeom>
        </p:spPr>
        <p:txBody>
          <a:bodyPr vert="horz" wrap="square" lIns="0" tIns="171450" rIns="0" bIns="0" rtlCol="0">
            <a:spAutoFit/>
          </a:bodyPr>
          <a:lstStyle/>
          <a:p>
            <a:pPr marL="73025">
              <a:lnSpc>
                <a:spcPct val="100000"/>
              </a:lnSpc>
              <a:spcBef>
                <a:spcPts val="1350"/>
              </a:spcBef>
            </a:pPr>
            <a:r>
              <a:rPr sz="2800" b="1" spc="300" dirty="0" smtClean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"/>
              </a:rPr>
              <a:t>19</a:t>
            </a:r>
            <a:r>
              <a:rPr lang="en-US" altLang="ja-JP" sz="2800" b="1" spc="300" dirty="0" smtClean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"/>
              </a:rPr>
              <a:t>:</a:t>
            </a:r>
            <a:r>
              <a:rPr sz="2800" b="1" spc="300" dirty="0" smtClean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"/>
              </a:rPr>
              <a:t>00</a:t>
            </a:r>
            <a:r>
              <a:rPr sz="2800" b="1" spc="300" dirty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"/>
              </a:rPr>
              <a:t>～</a:t>
            </a:r>
            <a:r>
              <a:rPr sz="2800" b="1" spc="300" dirty="0" smtClean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"/>
              </a:rPr>
              <a:t>21</a:t>
            </a:r>
            <a:r>
              <a:rPr lang="en-US" altLang="ja-JP" sz="2800" b="1" spc="300" dirty="0" smtClean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"/>
              </a:rPr>
              <a:t>:</a:t>
            </a:r>
            <a:r>
              <a:rPr sz="2800" b="1" spc="300" dirty="0" smtClean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YaHei"/>
              </a:rPr>
              <a:t>00</a:t>
            </a:r>
            <a:endParaRPr sz="2800" spc="300" dirty="0">
              <a:latin typeface="HGS明朝E" panose="02020900000000000000" pitchFamily="18" charset="-128"/>
              <a:ea typeface="HGS明朝E" panose="02020900000000000000" pitchFamily="18" charset="-128"/>
              <a:cs typeface="Microsoft YaHei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sz="1800" spc="-5" dirty="0">
                <a:solidFill>
                  <a:srgbClr val="FFFFFF"/>
                </a:solidFill>
                <a:latin typeface="MS PGothic"/>
                <a:cs typeface="MS PGothic"/>
              </a:rPr>
              <a:t>アスクルイルミネーション実行委員会</a:t>
            </a:r>
            <a:endParaRPr sz="18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sz="1200" spc="-5" dirty="0">
                <a:solidFill>
                  <a:srgbClr val="FFFFFF"/>
                </a:solidFill>
                <a:latin typeface="MS PGothic"/>
                <a:cs typeface="MS PGothic"/>
              </a:rPr>
              <a:t>お問合せ</a:t>
            </a:r>
            <a:endParaRPr sz="1200" dirty="0">
              <a:latin typeface="MS PGothic"/>
              <a:cs typeface="MS PGothic"/>
            </a:endParaRPr>
          </a:p>
          <a:p>
            <a:pPr marL="12700" marR="1055370">
              <a:lnSpc>
                <a:spcPct val="111100"/>
              </a:lnSpc>
            </a:pPr>
            <a:r>
              <a:rPr sz="1200" dirty="0">
                <a:solidFill>
                  <a:srgbClr val="FFFFFF"/>
                </a:solidFill>
                <a:latin typeface="MS PGothic"/>
                <a:cs typeface="MS PGothic"/>
              </a:rPr>
              <a:t>〒135-0061</a:t>
            </a:r>
            <a:r>
              <a:rPr sz="1200" spc="32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00" dirty="0">
                <a:solidFill>
                  <a:srgbClr val="FFFFFF"/>
                </a:solidFill>
                <a:latin typeface="MS PGothic"/>
                <a:cs typeface="MS PGothic"/>
              </a:rPr>
              <a:t>東京都江東区豊洲3-2-3  電話：</a:t>
            </a:r>
            <a:r>
              <a:rPr sz="1200" spc="-15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00" dirty="0">
                <a:solidFill>
                  <a:srgbClr val="FFFFFF"/>
                </a:solidFill>
                <a:latin typeface="MS PGothic"/>
                <a:cs typeface="MS PGothic"/>
              </a:rPr>
              <a:t>03-1234-1111</a:t>
            </a:r>
            <a:endParaRPr sz="12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200" dirty="0" smtClean="0">
                <a:solidFill>
                  <a:srgbClr val="FFFFFF"/>
                </a:solidFill>
                <a:latin typeface="MS PGothic"/>
                <a:cs typeface="MS PGothic"/>
              </a:rPr>
              <a:t>URL</a:t>
            </a:r>
            <a:r>
              <a:rPr lang="ja-JP" altLang="en-US" sz="1200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00" spc="75" dirty="0" smtClean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00" dirty="0">
                <a:solidFill>
                  <a:srgbClr val="FFFFFF"/>
                </a:solidFill>
                <a:latin typeface="MS PGothic"/>
                <a:cs typeface="MS PGothic"/>
              </a:rPr>
              <a:t>http://www.askult.com/</a:t>
            </a:r>
            <a:endParaRPr sz="1200" dirty="0">
              <a:latin typeface="MS PGothic"/>
              <a:cs typeface="MS PGothic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67" y="1367981"/>
            <a:ext cx="6372000" cy="125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円/楕円 2"/>
          <p:cNvSpPr/>
          <p:nvPr/>
        </p:nvSpPr>
        <p:spPr>
          <a:xfrm>
            <a:off x="2538409" y="8353424"/>
            <a:ext cx="419101" cy="419101"/>
          </a:xfrm>
          <a:prstGeom prst="ellipse">
            <a:avLst/>
          </a:prstGeom>
          <a:noFill/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4772024" y="8353423"/>
            <a:ext cx="419101" cy="419101"/>
          </a:xfrm>
          <a:prstGeom prst="ellipse">
            <a:avLst/>
          </a:prstGeom>
          <a:noFill/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140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HGS明朝E</vt:lpstr>
      <vt:lpstr>HG丸ｺﾞｼｯｸM-PRO</vt:lpstr>
      <vt:lpstr>HG明朝E</vt:lpstr>
      <vt:lpstr>Microsoft YaHei</vt:lpstr>
      <vt:lpstr>MS PGothic</vt:lpstr>
      <vt:lpstr>MS PGothic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2018-04-23T08:59:47Z</dcterms:modified>
</cp:coreProperties>
</file>