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trictFirstAndLastChars="0" saveSubsetFonts="1">
  <p:sldMasterIdLst>
    <p:sldMasterId id="2147483689" r:id="rId1"/>
  </p:sldMasterIdLst>
  <p:notesMasterIdLst>
    <p:notesMasterId r:id="rId4"/>
  </p:notesMasterIdLst>
  <p:handoutMasterIdLst>
    <p:handoutMasterId r:id="rId5"/>
  </p:handoutMasterIdLst>
  <p:sldIdLst>
    <p:sldId id="260" r:id="rId2"/>
    <p:sldId id="264" r:id="rId3"/>
  </p:sldIdLst>
  <p:sldSz cx="7775575" cy="10907713"/>
  <p:notesSz cx="7318375" cy="10450513"/>
  <p:kinsoku lang="ja-JP" invalStChars="、。，．・：；？！゛゜ヽヾゝゞ々ー’”）〕］｝〉》」』】°‰′″℃￠％ぁぃぅぇぉっゃゅょゎァィゥェォッャュョヮヵヶ!%),.:;?]}｡｣､･ｧｨｩｪｫｬｭｮｯｰﾞﾟ" invalEndChars="‘“（〔［｛〈《「『【￥＄$([\{｢￡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292">
          <p15:clr>
            <a:srgbClr val="A4A3A4"/>
          </p15:clr>
        </p15:guide>
        <p15:guide id="2" pos="2305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95757"/>
    <a:srgbClr val="1D96D5"/>
    <a:srgbClr val="06509B"/>
    <a:srgbClr val="FFDE25"/>
    <a:srgbClr val="EA5E85"/>
    <a:srgbClr val="F7ED80"/>
    <a:srgbClr val="663300"/>
    <a:srgbClr val="7ECEF4"/>
    <a:srgbClr val="F65C9E"/>
    <a:srgbClr val="EB6BA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93D81CF-94F2-401A-BA57-92F5A7B2D0C5}" styleName="中間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2D5ABB26-0587-4C30-8999-92F81FD0307C}" styleName="スタイル/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EBBBCC-DAD2-459C-BE2E-F6DE35CF9A28}" styleName="濃色 2 - アクセント 3/4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5202B0CA-FC54-4496-8BCA-5EF66A818D29}" styleName="濃色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8EC20E35-A176-4012-BC5E-935CFFF8708E}" styleName="中間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73A0DAA-6AF3-43AB-8588-CEC1D06C72B9}" styleName="中間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9012ECD-51FC-41F1-AA8D-1B2483CD663E}" styleName="淡色 2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淡色 2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F2DE63D5-997A-4646-A377-4702673A728D}" styleName="淡色 2 - アクセント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0660B408-B3CF-4A94-85FC-2B1E0A45F4A2}" styleName="濃色 2 - アクセント 1/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C4B1156A-380E-4F78-BDF5-A606A8083BF9}" styleName="中間 4 - アクセント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63" autoAdjust="0"/>
    <p:restoredTop sz="99761" autoAdjust="0"/>
  </p:normalViewPr>
  <p:slideViewPr>
    <p:cSldViewPr snapToGrid="0">
      <p:cViewPr varScale="1">
        <p:scale>
          <a:sx n="82" d="100"/>
          <a:sy n="82" d="100"/>
        </p:scale>
        <p:origin x="2724" y="114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-2148" y="-108"/>
      </p:cViewPr>
      <p:guideLst>
        <p:guide orient="horz" pos="3292"/>
        <p:guide pos="2305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5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4144967" y="0"/>
            <a:ext cx="3171825" cy="522288"/>
          </a:xfrm>
          <a:prstGeom prst="rect">
            <a:avLst/>
          </a:prstGeom>
        </p:spPr>
        <p:txBody>
          <a:bodyPr vert="horz" lIns="91396" tIns="45699" rIns="91396" bIns="45699" rtlCol="0"/>
          <a:lstStyle>
            <a:lvl1pPr algn="r">
              <a:defRPr sz="1100"/>
            </a:lvl1pPr>
          </a:lstStyle>
          <a:p>
            <a:fld id="{EA4C0380-2DE9-498B-B68D-60B46204BA80}" type="datetimeFigureOut">
              <a:rPr kumimoji="1" lang="ja-JP" altLang="en-US" smtClean="0"/>
              <a:t>2018/4/23</a:t>
            </a:fld>
            <a:endParaRPr kumimoji="1" lang="ja-JP" altLang="en-US" dirty="0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5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4144967" y="9926643"/>
            <a:ext cx="3171825" cy="522287"/>
          </a:xfrm>
          <a:prstGeom prst="rect">
            <a:avLst/>
          </a:prstGeom>
        </p:spPr>
        <p:txBody>
          <a:bodyPr vert="horz" lIns="91396" tIns="45699" rIns="91396" bIns="45699" rtlCol="0" anchor="b"/>
          <a:lstStyle>
            <a:lvl1pPr algn="r">
              <a:defRPr sz="1100"/>
            </a:lvl1pPr>
          </a:lstStyle>
          <a:p>
            <a:fld id="{78A262EF-70DF-4926-8929-0A60A2E81DC8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85405215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7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145393" y="3"/>
            <a:ext cx="3171295" cy="524339"/>
          </a:xfrm>
          <a:prstGeom prst="rect">
            <a:avLst/>
          </a:prstGeom>
        </p:spPr>
        <p:txBody>
          <a:bodyPr vert="horz" lIns="97119" tIns="48560" rIns="97119" bIns="48560" rtlCol="0"/>
          <a:lstStyle>
            <a:lvl1pPr algn="r">
              <a:defRPr sz="1100"/>
            </a:lvl1pPr>
          </a:lstStyle>
          <a:p>
            <a:fld id="{70F99883-74AE-4A2C-81B7-5B86A08198C0}" type="datetimeFigureOut">
              <a:rPr kumimoji="1" lang="ja-JP" altLang="en-US" smtClean="0"/>
              <a:t>2018/4/23</a:t>
            </a:fld>
            <a:endParaRPr kumimoji="1" lang="ja-JP" altLang="en-US" dirty="0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401888" y="1304925"/>
            <a:ext cx="2514600" cy="35290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7119" tIns="48560" rIns="97119" bIns="48560" rtlCol="0" anchor="ctr"/>
          <a:lstStyle/>
          <a:p>
            <a:endParaRPr lang="ja-JP" altLang="en-US" dirty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31838" y="5029313"/>
            <a:ext cx="5854700" cy="4114889"/>
          </a:xfrm>
          <a:prstGeom prst="rect">
            <a:avLst/>
          </a:prstGeom>
        </p:spPr>
        <p:txBody>
          <a:bodyPr vert="horz" lIns="97119" tIns="48560" rIns="97119" bIns="4856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7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l">
              <a:defRPr sz="1100"/>
            </a:lvl1pPr>
          </a:lstStyle>
          <a:p>
            <a:endParaRPr kumimoji="1" lang="ja-JP" altLang="en-US" dirty="0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145393" y="9926178"/>
            <a:ext cx="3171295" cy="524338"/>
          </a:xfrm>
          <a:prstGeom prst="rect">
            <a:avLst/>
          </a:prstGeom>
        </p:spPr>
        <p:txBody>
          <a:bodyPr vert="horz" lIns="97119" tIns="48560" rIns="97119" bIns="48560" rtlCol="0" anchor="b"/>
          <a:lstStyle>
            <a:lvl1pPr algn="r">
              <a:defRPr sz="11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465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388938" y="10109200"/>
            <a:ext cx="1814512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B738FA-7C4C-0845-BB42-5D9BC3AC2472}" type="datetimeFigureOut">
              <a:rPr kumimoji="1" lang="ja-JP" altLang="en-US" smtClean="0"/>
              <a:t>2018/4/23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2655888" y="10109200"/>
            <a:ext cx="2463800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5572125" y="10109200"/>
            <a:ext cx="1814513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E2F2E7-AB93-3F46-A354-39B52B0BB253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30896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</p:sldLayoutIdLst>
  <p:txStyles>
    <p:titleStyle>
      <a:lvl1pPr algn="ctr" defTabSz="4572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 dirty="0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dirty="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dirty="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dirty="0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dirty="0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dirty="0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1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109" y="0"/>
            <a:ext cx="7812000" cy="109608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正方形/長方形 24"/>
          <p:cNvSpPr/>
          <p:nvPr/>
        </p:nvSpPr>
        <p:spPr>
          <a:xfrm>
            <a:off x="2528832" y="9149310"/>
            <a:ext cx="27651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000" spc="11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JEANS SHOP ASKUL</a:t>
            </a:r>
            <a:endParaRPr lang="ja-JP" altLang="en-US" sz="2000" spc="11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  <p:sp>
        <p:nvSpPr>
          <p:cNvPr id="26" name="正方形/長方形 25"/>
          <p:cNvSpPr/>
          <p:nvPr/>
        </p:nvSpPr>
        <p:spPr>
          <a:xfrm>
            <a:off x="1672894" y="9331271"/>
            <a:ext cx="439027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zh-TW" altLang="en-US" sz="1400" spc="-5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  <a:p>
            <a:pPr algn="ctr"/>
            <a:r>
              <a:rPr lang="zh-TW" altLang="en-US" sz="1400" spc="-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〒</a:t>
            </a:r>
            <a:r>
              <a:rPr lang="en-US" altLang="zh-TW" sz="1400" spc="-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135-0061</a:t>
            </a:r>
            <a:r>
              <a:rPr lang="zh-TW" altLang="en-US" sz="1400" spc="-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　東京都江東区豊洲</a:t>
            </a:r>
            <a:r>
              <a:rPr lang="en-US" altLang="zh-TW" sz="1400" spc="-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3-2-3</a:t>
            </a:r>
          </a:p>
          <a:p>
            <a:pPr algn="ctr"/>
            <a:r>
              <a:rPr lang="zh-TW" altLang="en-US" sz="1400" spc="-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電話：</a:t>
            </a:r>
            <a:r>
              <a:rPr lang="en-US" altLang="zh-TW" sz="1400" spc="-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03-1234-1111   URL</a:t>
            </a:r>
            <a:r>
              <a:rPr lang="zh-TW" altLang="en-US" sz="1400" spc="-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：</a:t>
            </a:r>
            <a:r>
              <a:rPr lang="en-US" altLang="zh-TW" sz="1400" spc="-50" dirty="0">
                <a:solidFill>
                  <a:schemeClr val="bg1"/>
                </a:solidFill>
                <a:latin typeface="ＭＳ Ｐゴシック" panose="020B0600070205080204" pitchFamily="50" charset="-128"/>
                <a:ea typeface="ＭＳ Ｐゴシック" panose="020B0600070205080204" pitchFamily="50" charset="-128"/>
              </a:rPr>
              <a:t>http://www.askult.com/</a:t>
            </a:r>
            <a:endParaRPr lang="ja-JP" altLang="en-US" sz="1400" spc="-50" dirty="0">
              <a:solidFill>
                <a:schemeClr val="bg1"/>
              </a:solidFill>
              <a:latin typeface="ＭＳ Ｐゴシック" panose="020B0600070205080204" pitchFamily="50" charset="-128"/>
              <a:ea typeface="ＭＳ Ｐゴシック" panose="020B0600070205080204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25806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デザインの設定">
  <a:themeElements>
    <a:clrScheme name="スカイ">
      <a:dk1>
        <a:sysClr val="windowText" lastClr="000000"/>
      </a:dk1>
      <a:lt1>
        <a:sysClr val="window" lastClr="FFFFFF"/>
      </a:lt1>
      <a:dk2>
        <a:srgbClr val="1782BF"/>
      </a:dk2>
      <a:lt2>
        <a:srgbClr val="62BCE9"/>
      </a:lt2>
      <a:accent1>
        <a:srgbClr val="073779"/>
      </a:accent1>
      <a:accent2>
        <a:srgbClr val="8FD9FB"/>
      </a:accent2>
      <a:accent3>
        <a:srgbClr val="FFCC00"/>
      </a:accent3>
      <a:accent4>
        <a:srgbClr val="EB6615"/>
      </a:accent4>
      <a:accent5>
        <a:srgbClr val="C76402"/>
      </a:accent5>
      <a:accent6>
        <a:srgbClr val="B523B4"/>
      </a:accent6>
      <a:hlink>
        <a:srgbClr val="FFDE26"/>
      </a:hlink>
      <a:folHlink>
        <a:srgbClr val="DEBE00"/>
      </a:folHlink>
    </a:clrScheme>
    <a:fontScheme name="インスピレーション">
      <a:maj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ajorFont>
      <a:minorFont>
        <a:latin typeface="News Gothic MT"/>
        <a:ea typeface=""/>
        <a:cs typeface=""/>
        <a:font script="Jpan" typeface="メイリオ"/>
        <a:font script="Hans" typeface="宋体"/>
        <a:font script="Hant" typeface="新細明體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113</Words>
  <Application>Microsoft Office PowerPoint</Application>
  <PresentationFormat>ユーザー設定</PresentationFormat>
  <Paragraphs>21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9" baseType="lpstr">
      <vt:lpstr>HG丸ｺﾞｼｯｸM-PRO</vt:lpstr>
      <vt:lpstr>ＭＳ Ｐゴシック</vt:lpstr>
      <vt:lpstr>News Gothic MT</vt:lpstr>
      <vt:lpstr>メイリオ</vt:lpstr>
      <vt:lpstr>Arial</vt:lpstr>
      <vt:lpstr>Calibri</vt:lpstr>
      <vt:lpstr>デザインの設定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2017-01-20T02:56:24Z</dcterms:created>
  <dcterms:modified xsi:type="dcterms:W3CDTF">2018-04-23T09:00:37Z</dcterms:modified>
</cp:coreProperties>
</file>