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3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F5E"/>
    <a:srgbClr val="7ECEF4"/>
    <a:srgbClr val="EB6BA4"/>
    <a:srgbClr val="51B6AF"/>
    <a:srgbClr val="EEA13A"/>
    <a:srgbClr val="3BA0E8"/>
    <a:srgbClr val="3EB7EB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228" y="17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1\Desktop\WAG\岩崎様_パワポン資料\4月出来上がり岩\海の家\seahouse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-1"/>
            <a:ext cx="10913756" cy="777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1\Desktop\WAG\岩崎様_パワポン資料\4月_ko_9-20180420T115936Z-001\4月_ko_9\海の家\アセット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7555" y="-86195"/>
            <a:ext cx="13968000" cy="786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822" y="5734925"/>
            <a:ext cx="10980000" cy="204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993" y="849883"/>
            <a:ext cx="7092000" cy="6306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直線コネクタ 3"/>
          <p:cNvCxnSpPr/>
          <p:nvPr/>
        </p:nvCxnSpPr>
        <p:spPr>
          <a:xfrm>
            <a:off x="5436445" y="4510355"/>
            <a:ext cx="0" cy="234250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5" name="Picture 7" descr="C:\Users\user1\Desktop\WAG\岩崎様_パワポン資料\4月_ko_9-20180420T115936Z-001\4月_ko_9\海の家\アセット 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511" y="1130799"/>
            <a:ext cx="4268787" cy="252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object 17"/>
          <p:cNvSpPr txBox="1"/>
          <p:nvPr/>
        </p:nvSpPr>
        <p:spPr>
          <a:xfrm>
            <a:off x="3024000" y="3289251"/>
            <a:ext cx="564740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FFFF"/>
                </a:solidFill>
                <a:latin typeface="+mj-ea"/>
                <a:ea typeface="+mj-ea"/>
                <a:cs typeface="PMingLiU"/>
              </a:rPr>
              <a:t>7/12（木）</a:t>
            </a:r>
            <a:r>
              <a:rPr sz="3600" dirty="0" smtClean="0">
                <a:solidFill>
                  <a:srgbClr val="FFFFFF"/>
                </a:solidFill>
                <a:latin typeface="+mj-ea"/>
                <a:ea typeface="+mj-ea"/>
                <a:cs typeface="PMingLiU"/>
              </a:rPr>
              <a:t>～</a:t>
            </a:r>
            <a:r>
              <a:rPr lang="ja-JP" altLang="en-US" sz="3600" dirty="0">
                <a:solidFill>
                  <a:srgbClr val="FFFFFF"/>
                </a:solidFill>
                <a:latin typeface="+mj-ea"/>
                <a:ea typeface="+mj-ea"/>
                <a:cs typeface="PMingLiU"/>
              </a:rPr>
              <a:t> </a:t>
            </a:r>
            <a:r>
              <a:rPr sz="3600" dirty="0" smtClean="0">
                <a:solidFill>
                  <a:srgbClr val="FFFFFF"/>
                </a:solidFill>
                <a:latin typeface="+mj-ea"/>
                <a:ea typeface="+mj-ea"/>
                <a:cs typeface="PMingLiU"/>
              </a:rPr>
              <a:t>8/15</a:t>
            </a:r>
            <a:r>
              <a:rPr sz="3600" dirty="0">
                <a:solidFill>
                  <a:srgbClr val="FFFFFF"/>
                </a:solidFill>
                <a:latin typeface="+mj-ea"/>
                <a:ea typeface="+mj-ea"/>
                <a:cs typeface="PMingLiU"/>
              </a:rPr>
              <a:t>（水）</a:t>
            </a:r>
            <a:endParaRPr sz="3600" dirty="0">
              <a:latin typeface="+mj-ea"/>
              <a:ea typeface="+mj-ea"/>
              <a:cs typeface="PMingLiU"/>
            </a:endParaRPr>
          </a:p>
        </p:txBody>
      </p:sp>
      <p:sp>
        <p:nvSpPr>
          <p:cNvPr id="55" name="object 18"/>
          <p:cNvSpPr txBox="1"/>
          <p:nvPr/>
        </p:nvSpPr>
        <p:spPr>
          <a:xfrm>
            <a:off x="4284000" y="3931693"/>
            <a:ext cx="2734309" cy="391160"/>
          </a:xfrm>
          <a:prstGeom prst="rect">
            <a:avLst/>
          </a:prstGeom>
          <a:ln>
            <a:noFill/>
          </a:ln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n w="12700">
                  <a:solidFill>
                    <a:srgbClr val="152F5E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ea"/>
                <a:ea typeface="+mj-ea"/>
                <a:cs typeface="PMingLiU"/>
              </a:rPr>
              <a:t>10：00～16：00</a:t>
            </a:r>
          </a:p>
        </p:txBody>
      </p:sp>
      <p:sp>
        <p:nvSpPr>
          <p:cNvPr id="56" name="object 20"/>
          <p:cNvSpPr txBox="1"/>
          <p:nvPr/>
        </p:nvSpPr>
        <p:spPr>
          <a:xfrm>
            <a:off x="3691085" y="4455197"/>
            <a:ext cx="1266825" cy="2348079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0"/>
              </a:spcBef>
            </a:pPr>
            <a:r>
              <a:rPr sz="1400" spc="125" dirty="0">
                <a:solidFill>
                  <a:srgbClr val="FFFFFF"/>
                </a:solidFill>
                <a:latin typeface="MS UI Gothic"/>
                <a:cs typeface="MS UI Gothic"/>
              </a:rPr>
              <a:t>【フードメニュー】</a:t>
            </a:r>
            <a:endParaRPr sz="14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sz="1200" spc="75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sz="1200" spc="110" dirty="0">
                <a:solidFill>
                  <a:srgbClr val="FFFFFF"/>
                </a:solidFill>
                <a:latin typeface="MS UI Gothic"/>
                <a:cs typeface="MS UI Gothic"/>
              </a:rPr>
              <a:t>カ</a:t>
            </a:r>
            <a:r>
              <a:rPr sz="1200" spc="114" dirty="0">
                <a:solidFill>
                  <a:srgbClr val="FFFFFF"/>
                </a:solidFill>
                <a:latin typeface="MS UI Gothic"/>
                <a:cs typeface="MS UI Gothic"/>
              </a:rPr>
              <a:t>レ</a:t>
            </a:r>
            <a:r>
              <a:rPr sz="1200" spc="125" dirty="0">
                <a:solidFill>
                  <a:srgbClr val="FFFFFF"/>
                </a:solidFill>
                <a:latin typeface="MS UI Gothic"/>
                <a:cs typeface="MS UI Gothic"/>
              </a:rPr>
              <a:t>ー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100" dirty="0">
                <a:solidFill>
                  <a:srgbClr val="FFFFFF"/>
                </a:solidFill>
                <a:latin typeface="MS UI Gothic"/>
                <a:cs typeface="MS UI Gothic"/>
              </a:rPr>
              <a:t>・焼きそば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・唐揚げ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130" dirty="0">
                <a:solidFill>
                  <a:srgbClr val="FFFFFF"/>
                </a:solidFill>
                <a:latin typeface="MS UI Gothic"/>
                <a:cs typeface="MS UI Gothic"/>
              </a:rPr>
              <a:t>・コロッケ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solidFill>
                  <a:srgbClr val="FFFFFF"/>
                </a:solidFill>
                <a:latin typeface="MS UI Gothic"/>
                <a:cs typeface="MS UI Gothic"/>
              </a:rPr>
              <a:t>・枝豆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60" dirty="0">
                <a:solidFill>
                  <a:srgbClr val="FFFFFF"/>
                </a:solidFill>
                <a:latin typeface="MS UI Gothic"/>
                <a:cs typeface="MS UI Gothic"/>
              </a:rPr>
              <a:t>・ポテト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50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sz="1200" spc="85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た</a:t>
            </a:r>
            <a:r>
              <a:rPr sz="1200" spc="75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こ</a:t>
            </a:r>
            <a:r>
              <a:rPr sz="1200" spc="110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焼</a:t>
            </a:r>
            <a:r>
              <a:rPr sz="1200" spc="80" dirty="0" err="1" smtClean="0">
                <a:solidFill>
                  <a:srgbClr val="FFFFFF"/>
                </a:solidFill>
                <a:latin typeface="MS UI Gothic"/>
                <a:cs typeface="MS UI Gothic"/>
              </a:rPr>
              <a:t>き</a:t>
            </a:r>
            <a:endParaRPr lang="en-US" sz="1200" spc="80" dirty="0" smtClean="0">
              <a:solidFill>
                <a:srgbClr val="FFFFFF"/>
              </a:solidFill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ja-JP" altLang="en-US" sz="1200" spc="50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lang="ja-JP" altLang="en-US" sz="1200" spc="80" dirty="0" smtClean="0">
                <a:solidFill>
                  <a:srgbClr val="FFFFFF"/>
                </a:solidFill>
                <a:latin typeface="MS UI Gothic"/>
                <a:cs typeface="MS UI Gothic"/>
              </a:rPr>
              <a:t>フランクフルト</a:t>
            </a:r>
            <a:endParaRPr lang="en-US" altLang="ja-JP" sz="1200" spc="80" dirty="0" smtClean="0">
              <a:solidFill>
                <a:srgbClr val="FFFFFF"/>
              </a:solidFill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ja-JP" altLang="en-US" sz="1200" spc="50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lang="ja-JP" altLang="en-US" sz="1200" spc="80" dirty="0" smtClean="0">
                <a:solidFill>
                  <a:srgbClr val="FFFFFF"/>
                </a:solidFill>
                <a:latin typeface="MS UI Gothic"/>
                <a:cs typeface="MS UI Gothic"/>
              </a:rPr>
              <a:t>かき氷</a:t>
            </a:r>
            <a:endParaRPr sz="1200" dirty="0">
              <a:latin typeface="MS UI Gothic"/>
              <a:cs typeface="MS UI Gothic"/>
            </a:endParaRPr>
          </a:p>
        </p:txBody>
      </p:sp>
      <p:sp>
        <p:nvSpPr>
          <p:cNvPr id="59" name="object 22"/>
          <p:cNvSpPr txBox="1"/>
          <p:nvPr/>
        </p:nvSpPr>
        <p:spPr>
          <a:xfrm>
            <a:off x="5728084" y="4455197"/>
            <a:ext cx="1456690" cy="229171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0"/>
              </a:spcBef>
            </a:pPr>
            <a:r>
              <a:rPr sz="1400" dirty="0">
                <a:solidFill>
                  <a:srgbClr val="FFFFFF"/>
                </a:solidFill>
                <a:latin typeface="MS UI Gothic"/>
                <a:cs typeface="MS UI Gothic"/>
              </a:rPr>
              <a:t>【</a:t>
            </a:r>
            <a:r>
              <a:rPr sz="1400" spc="-70" dirty="0">
                <a:solidFill>
                  <a:srgbClr val="FFFFFF"/>
                </a:solidFill>
                <a:latin typeface="MS UI Gothic"/>
                <a:cs typeface="MS UI Gothic"/>
              </a:rPr>
              <a:t>ド</a:t>
            </a:r>
            <a:r>
              <a:rPr sz="1400" spc="85" dirty="0">
                <a:solidFill>
                  <a:srgbClr val="FFFFFF"/>
                </a:solidFill>
                <a:latin typeface="MS UI Gothic"/>
                <a:cs typeface="MS UI Gothic"/>
              </a:rPr>
              <a:t>リ</a:t>
            </a:r>
            <a:r>
              <a:rPr sz="1400" spc="130" dirty="0">
                <a:solidFill>
                  <a:srgbClr val="FFFFFF"/>
                </a:solidFill>
                <a:latin typeface="MS UI Gothic"/>
                <a:cs typeface="MS UI Gothic"/>
              </a:rPr>
              <a:t>ン</a:t>
            </a:r>
            <a:r>
              <a:rPr sz="1400" spc="100" dirty="0">
                <a:solidFill>
                  <a:srgbClr val="FFFFFF"/>
                </a:solidFill>
                <a:latin typeface="MS UI Gothic"/>
                <a:cs typeface="MS UI Gothic"/>
              </a:rPr>
              <a:t>クメ</a:t>
            </a:r>
            <a:r>
              <a:rPr sz="1400" spc="114" dirty="0">
                <a:solidFill>
                  <a:srgbClr val="FFFFFF"/>
                </a:solidFill>
                <a:latin typeface="MS UI Gothic"/>
                <a:cs typeface="MS UI Gothic"/>
              </a:rPr>
              <a:t>ニ</a:t>
            </a:r>
            <a:r>
              <a:rPr sz="1400" spc="100" dirty="0">
                <a:solidFill>
                  <a:srgbClr val="FFFFFF"/>
                </a:solidFill>
                <a:latin typeface="MS UI Gothic"/>
                <a:cs typeface="MS UI Gothic"/>
              </a:rPr>
              <a:t>ュ</a:t>
            </a:r>
            <a:r>
              <a:rPr sz="1400" spc="135" dirty="0">
                <a:solidFill>
                  <a:srgbClr val="FFFFFF"/>
                </a:solidFill>
                <a:latin typeface="MS UI Gothic"/>
                <a:cs typeface="MS UI Gothic"/>
              </a:rPr>
              <a:t>ー</a:t>
            </a:r>
            <a:r>
              <a:rPr sz="1400" dirty="0">
                <a:solidFill>
                  <a:srgbClr val="FFFFFF"/>
                </a:solidFill>
                <a:latin typeface="MS UI Gothic"/>
                <a:cs typeface="MS UI Gothic"/>
              </a:rPr>
              <a:t>】</a:t>
            </a:r>
            <a:endParaRPr sz="14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sz="1200" spc="65" dirty="0">
                <a:solidFill>
                  <a:srgbClr val="FFFFFF"/>
                </a:solidFill>
                <a:latin typeface="MS UI Gothic"/>
                <a:cs typeface="MS UI Gothic"/>
              </a:rPr>
              <a:t>生</a:t>
            </a:r>
            <a:r>
              <a:rPr sz="1200" spc="50" dirty="0">
                <a:solidFill>
                  <a:srgbClr val="FFFFFF"/>
                </a:solidFill>
                <a:latin typeface="MS UI Gothic"/>
                <a:cs typeface="MS UI Gothic"/>
              </a:rPr>
              <a:t>ビ</a:t>
            </a:r>
            <a:r>
              <a:rPr sz="1200" spc="55" dirty="0">
                <a:solidFill>
                  <a:srgbClr val="FFFFFF"/>
                </a:solidFill>
                <a:latin typeface="MS UI Gothic"/>
                <a:cs typeface="MS UI Gothic"/>
              </a:rPr>
              <a:t>ール</a:t>
            </a: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（</a:t>
            </a:r>
            <a:r>
              <a:rPr sz="1200" spc="65" dirty="0">
                <a:solidFill>
                  <a:srgbClr val="FFFFFF"/>
                </a:solidFill>
                <a:latin typeface="MS UI Gothic"/>
                <a:cs typeface="MS UI Gothic"/>
              </a:rPr>
              <a:t>小</a:t>
            </a: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/</a:t>
            </a:r>
            <a:r>
              <a:rPr sz="1200" spc="65" dirty="0">
                <a:solidFill>
                  <a:srgbClr val="FFFFFF"/>
                </a:solidFill>
                <a:latin typeface="MS UI Gothic"/>
                <a:cs typeface="MS UI Gothic"/>
              </a:rPr>
              <a:t>中</a:t>
            </a: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/</a:t>
            </a:r>
            <a:r>
              <a:rPr sz="1200" spc="65" dirty="0">
                <a:solidFill>
                  <a:srgbClr val="FFFFFF"/>
                </a:solidFill>
                <a:latin typeface="MS UI Gothic"/>
                <a:cs typeface="MS UI Gothic"/>
              </a:rPr>
              <a:t>大</a:t>
            </a:r>
            <a:r>
              <a:rPr sz="1200" spc="30" dirty="0">
                <a:solidFill>
                  <a:srgbClr val="FFFFFF"/>
                </a:solidFill>
                <a:latin typeface="MS UI Gothic"/>
                <a:cs typeface="MS UI Gothic"/>
              </a:rPr>
              <a:t>）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solidFill>
                  <a:srgbClr val="FFFFFF"/>
                </a:solidFill>
                <a:latin typeface="MS UI Gothic"/>
                <a:cs typeface="MS UI Gothic"/>
              </a:rPr>
              <a:t>・ZIMA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85" dirty="0">
                <a:solidFill>
                  <a:srgbClr val="FFFFFF"/>
                </a:solidFill>
                <a:latin typeface="MS UI Gothic"/>
                <a:cs typeface="MS UI Gothic"/>
              </a:rPr>
              <a:t>・</a:t>
            </a:r>
            <a:r>
              <a:rPr sz="1200" spc="140" dirty="0">
                <a:solidFill>
                  <a:srgbClr val="FFFFFF"/>
                </a:solidFill>
                <a:latin typeface="MS UI Gothic"/>
                <a:cs typeface="MS UI Gothic"/>
              </a:rPr>
              <a:t>チ</a:t>
            </a:r>
            <a:r>
              <a:rPr sz="1200" spc="114" dirty="0">
                <a:solidFill>
                  <a:srgbClr val="FFFFFF"/>
                </a:solidFill>
                <a:latin typeface="MS UI Gothic"/>
                <a:cs typeface="MS UI Gothic"/>
              </a:rPr>
              <a:t>ュ</a:t>
            </a:r>
            <a:r>
              <a:rPr sz="1200" spc="150" dirty="0">
                <a:solidFill>
                  <a:srgbClr val="FFFFFF"/>
                </a:solidFill>
                <a:latin typeface="MS UI Gothic"/>
                <a:cs typeface="MS UI Gothic"/>
              </a:rPr>
              <a:t>ーハ</a:t>
            </a:r>
            <a:r>
              <a:rPr sz="1200" spc="130" dirty="0">
                <a:solidFill>
                  <a:srgbClr val="FFFFFF"/>
                </a:solidFill>
                <a:latin typeface="MS UI Gothic"/>
                <a:cs typeface="MS UI Gothic"/>
              </a:rPr>
              <a:t>イ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solidFill>
                  <a:srgbClr val="FFFFFF"/>
                </a:solidFill>
                <a:latin typeface="MS UI Gothic"/>
                <a:cs typeface="MS UI Gothic"/>
              </a:rPr>
              <a:t>・梅酒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0" dirty="0">
                <a:solidFill>
                  <a:srgbClr val="FFFFFF"/>
                </a:solidFill>
                <a:latin typeface="MS UI Gothic"/>
                <a:cs typeface="MS UI Gothic"/>
              </a:rPr>
              <a:t>・焼酎（麦/芋）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110" dirty="0">
                <a:solidFill>
                  <a:srgbClr val="FFFFFF"/>
                </a:solidFill>
                <a:latin typeface="MS UI Gothic"/>
                <a:cs typeface="MS UI Gothic"/>
              </a:rPr>
              <a:t>・角ハイボール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solidFill>
                  <a:srgbClr val="FFFFFF"/>
                </a:solidFill>
                <a:latin typeface="MS UI Gothic"/>
                <a:cs typeface="MS UI Gothic"/>
              </a:rPr>
              <a:t>・日本酒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90" dirty="0">
                <a:solidFill>
                  <a:srgbClr val="FFFFFF"/>
                </a:solidFill>
                <a:latin typeface="MS UI Gothic"/>
                <a:cs typeface="MS UI Gothic"/>
              </a:rPr>
              <a:t>・各種カクテル</a:t>
            </a:r>
            <a:endParaRPr sz="1200" dirty="0">
              <a:latin typeface="MS UI Gothic"/>
              <a:cs typeface="MS UI Gothic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1200" spc="75" dirty="0">
                <a:solidFill>
                  <a:srgbClr val="FFFFFF"/>
                </a:solidFill>
                <a:latin typeface="MS UI Gothic"/>
                <a:cs typeface="MS UI Gothic"/>
              </a:rPr>
              <a:t>・ソフトドリンク</a:t>
            </a:r>
            <a:endParaRPr sz="1200" dirty="0">
              <a:latin typeface="MS UI Gothic"/>
              <a:cs typeface="MS UI Gothic"/>
            </a:endParaRPr>
          </a:p>
        </p:txBody>
      </p:sp>
      <p:sp>
        <p:nvSpPr>
          <p:cNvPr id="60" name="object 2"/>
          <p:cNvSpPr txBox="1"/>
          <p:nvPr/>
        </p:nvSpPr>
        <p:spPr>
          <a:xfrm>
            <a:off x="8084591" y="6172554"/>
            <a:ext cx="2238375" cy="1148715"/>
          </a:xfrm>
          <a:prstGeom prst="rect">
            <a:avLst/>
          </a:prstGeom>
          <a:ln w="12700">
            <a:solidFill>
              <a:schemeClr val="bg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66040" algn="ctr">
              <a:lnSpc>
                <a:spcPct val="100000"/>
              </a:lnSpc>
              <a:tabLst>
                <a:tab pos="338455" algn="l"/>
              </a:tabLst>
            </a:pPr>
            <a:r>
              <a:rPr sz="1200" spc="-130" dirty="0">
                <a:solidFill>
                  <a:srgbClr val="FFFFFF"/>
                </a:solidFill>
                <a:latin typeface="PMingLiU"/>
                <a:cs typeface="PMingLiU"/>
              </a:rPr>
              <a:t>地	図</a:t>
            </a:r>
            <a:endParaRPr sz="1200" dirty="0">
              <a:latin typeface="PMingLiU"/>
              <a:cs typeface="PMingLiU"/>
            </a:endParaRPr>
          </a:p>
        </p:txBody>
      </p:sp>
      <p:sp>
        <p:nvSpPr>
          <p:cNvPr id="61" name="object 14"/>
          <p:cNvSpPr txBox="1"/>
          <p:nvPr/>
        </p:nvSpPr>
        <p:spPr>
          <a:xfrm>
            <a:off x="622300" y="6352583"/>
            <a:ext cx="2442573" cy="941283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1800" dirty="0">
                <a:solidFill>
                  <a:srgbClr val="FFFFFF"/>
                </a:solidFill>
                <a:latin typeface="MS PGothic"/>
                <a:cs typeface="MS PGothic"/>
              </a:rPr>
              <a:t>海の家アスクル</a:t>
            </a:r>
            <a:endParaRPr sz="1800" dirty="0">
              <a:latin typeface="MS PGothic"/>
              <a:cs typeface="MS PGothic"/>
            </a:endParaRPr>
          </a:p>
          <a:p>
            <a:pPr marL="12700">
              <a:lnSpc>
                <a:spcPts val="1639"/>
              </a:lnSpc>
              <a:spcBef>
                <a:spcPts val="140"/>
              </a:spcBef>
            </a:pPr>
            <a:r>
              <a:rPr sz="1400" spc="-5" dirty="0">
                <a:solidFill>
                  <a:srgbClr val="FFFFFF"/>
                </a:solidFill>
                <a:latin typeface="MS PGothic"/>
                <a:cs typeface="MS PGothic"/>
              </a:rPr>
              <a:t>お問合せ</a:t>
            </a:r>
            <a:endParaRPr sz="1400" dirty="0">
              <a:latin typeface="MS PGothic"/>
              <a:cs typeface="MS PGothic"/>
            </a:endParaRPr>
          </a:p>
          <a:p>
            <a:pPr marL="12700">
              <a:lnSpc>
                <a:spcPts val="1600"/>
              </a:lnSpc>
            </a:pPr>
            <a:r>
              <a:rPr sz="1400" dirty="0">
                <a:solidFill>
                  <a:srgbClr val="FFFFFF"/>
                </a:solidFill>
                <a:latin typeface="MS PGothic"/>
                <a:cs typeface="MS PGothic"/>
              </a:rPr>
              <a:t>電話：03-1234-1111</a:t>
            </a:r>
            <a:endParaRPr sz="1400" dirty="0">
              <a:latin typeface="MS PGothic"/>
              <a:cs typeface="MS PGothic"/>
            </a:endParaRPr>
          </a:p>
          <a:p>
            <a:pPr marL="12700">
              <a:lnSpc>
                <a:spcPts val="1639"/>
              </a:lnSpc>
            </a:pPr>
            <a:r>
              <a:rPr sz="1400" dirty="0" smtClean="0">
                <a:solidFill>
                  <a:srgbClr val="FFFFFF"/>
                </a:solidFill>
                <a:latin typeface="MS PGothic"/>
                <a:cs typeface="MS PGothic"/>
              </a:rPr>
              <a:t>URL</a:t>
            </a:r>
            <a:r>
              <a:rPr lang="ja-JP" altLang="en-US" sz="1400" dirty="0" smtClean="0">
                <a:solidFill>
                  <a:srgbClr val="FFFFFF"/>
                </a:solidFill>
                <a:latin typeface="MS PGothic"/>
                <a:cs typeface="MS PGothic"/>
              </a:rPr>
              <a:t>　</a:t>
            </a:r>
            <a:r>
              <a:rPr sz="1400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sz="1400" dirty="0">
                <a:solidFill>
                  <a:srgbClr val="FFFFFF"/>
                </a:solidFill>
                <a:latin typeface="MS PGothic"/>
                <a:cs typeface="MS PGothic"/>
              </a:rPr>
              <a:t>://www.askult.com/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62" name="object 19"/>
          <p:cNvSpPr txBox="1"/>
          <p:nvPr/>
        </p:nvSpPr>
        <p:spPr>
          <a:xfrm>
            <a:off x="3470080" y="739572"/>
            <a:ext cx="4203218" cy="520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74189" algn="l"/>
              </a:tabLst>
            </a:pPr>
            <a:r>
              <a:rPr sz="3300" spc="-300" dirty="0">
                <a:solidFill>
                  <a:srgbClr val="FFF2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PMingLiU"/>
              </a:rPr>
              <a:t>2 0 1 8	S U M M E R</a:t>
            </a:r>
            <a:endParaRPr sz="3300" spc="-300" dirty="0">
              <a:latin typeface="メイリオ" panose="020B0604030504040204" pitchFamily="50" charset="-128"/>
              <a:ea typeface="メイリオ" panose="020B0604030504040204" pitchFamily="50" charset="-128"/>
              <a:cs typeface="PMingLiU"/>
            </a:endParaRPr>
          </a:p>
        </p:txBody>
      </p: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186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MS PGothic</vt:lpstr>
      <vt:lpstr>MS PGothic</vt:lpstr>
      <vt:lpstr>ＭＳ Ｐ明朝</vt:lpstr>
      <vt:lpstr>MS UI Gothic</vt:lpstr>
      <vt:lpstr>PMingLiU</vt:lpstr>
      <vt:lpstr>メイリオ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66</cp:revision>
  <cp:lastPrinted>2013-04-25T06:18:16Z</cp:lastPrinted>
  <dcterms:created xsi:type="dcterms:W3CDTF">2013-08-07T01:20:38Z</dcterms:created>
  <dcterms:modified xsi:type="dcterms:W3CDTF">2018-04-23T09:04:18Z</dcterms:modified>
</cp:coreProperties>
</file>