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trictFirstAndLastChars="0" saveSubsetFonts="1">
  <p:sldMasterIdLst>
    <p:sldMasterId id="2147483689" r:id="rId1"/>
  </p:sldMasterIdLst>
  <p:notesMasterIdLst>
    <p:notesMasterId r:id="rId4"/>
  </p:notesMasterIdLst>
  <p:handoutMasterIdLst>
    <p:handoutMasterId r:id="rId5"/>
  </p:handoutMasterIdLst>
  <p:sldIdLst>
    <p:sldId id="260" r:id="rId2"/>
    <p:sldId id="264" r:id="rId3"/>
  </p:sldIdLst>
  <p:sldSz cx="7775575" cy="10907713"/>
  <p:notesSz cx="7318375" cy="10450513"/>
  <p:kinsoku lang="ja-JP" invalStChars="、。，．・：；？！゛゜ヽヾゝゞ々ー’”）〕］｝〉》」』】°‰′″℃￠％ぁぃぅぇぉっゃゅょゎァィゥェォッャュョヮヵヶ!%),.:;?]}｡｣､･ｧｨｩｪｫｬｭｮｯｰﾞﾟ" invalEndChars="‘“（〔［｛〈《「『【￥＄$([\{｢￡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292">
          <p15:clr>
            <a:srgbClr val="A4A3A4"/>
          </p15:clr>
        </p15:guide>
        <p15:guide id="2" pos="2305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34E"/>
    <a:srgbClr val="386130"/>
    <a:srgbClr val="380000"/>
    <a:srgbClr val="14325E"/>
    <a:srgbClr val="C30D23"/>
    <a:srgbClr val="717272"/>
    <a:srgbClr val="595757"/>
    <a:srgbClr val="B5B5B6"/>
    <a:srgbClr val="0F0A07"/>
    <a:srgbClr val="1D96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93D81CF-94F2-401A-BA57-92F5A7B2D0C5}" styleName="中間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2D5ABB26-0587-4C30-8999-92F81FD0307C}" styleName="スタイル/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濃色 2 - アクセント 3/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5202B0CA-FC54-4496-8BCA-5EF66A818D29}" styleName="濃色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8EC20E35-A176-4012-BC5E-935CFFF8708E}" styleName="中間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73A0DAA-6AF3-43AB-8588-CEC1D06C72B9}" styleName="中間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9012ECD-51FC-41F1-AA8D-1B2483CD663E}" styleName="淡色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淡色 2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F2DE63D5-997A-4646-A377-4702673A728D}" styleName="淡色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0660B408-B3CF-4A94-85FC-2B1E0A45F4A2}" styleName="濃色 2 - アクセント 1/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C4B1156A-380E-4F78-BDF5-A606A8083BF9}" styleName="中間 4 - アクセント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4"/>
              </a:solidFill>
            </a:ln>
          </a:top>
        </a:tcBdr>
        <a:fill>
          <a:solidFill>
            <a:schemeClr val="accent4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4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63" autoAdjust="0"/>
    <p:restoredTop sz="99761" autoAdjust="0"/>
  </p:normalViewPr>
  <p:slideViewPr>
    <p:cSldViewPr snapToGrid="0">
      <p:cViewPr varScale="1">
        <p:scale>
          <a:sx n="82" d="100"/>
          <a:sy n="82" d="100"/>
        </p:scale>
        <p:origin x="2724" y="11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70" d="100"/>
          <a:sy n="70" d="100"/>
        </p:scale>
        <p:origin x="-2148" y="-108"/>
      </p:cViewPr>
      <p:guideLst>
        <p:guide orient="horz" pos="3292"/>
        <p:guide pos="2305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144967" y="0"/>
            <a:ext cx="3171825" cy="522288"/>
          </a:xfrm>
          <a:prstGeom prst="rect">
            <a:avLst/>
          </a:prstGeom>
        </p:spPr>
        <p:txBody>
          <a:bodyPr vert="horz" lIns="91396" tIns="45699" rIns="91396" bIns="45699" rtlCol="0"/>
          <a:lstStyle>
            <a:lvl1pPr algn="r">
              <a:defRPr sz="1100"/>
            </a:lvl1pPr>
          </a:lstStyle>
          <a:p>
            <a:fld id="{EA4C0380-2DE9-498B-B68D-60B46204BA80}" type="datetimeFigureOut">
              <a:rPr kumimoji="1" lang="ja-JP" altLang="en-US" smtClean="0"/>
              <a:t>2018/4/23</a:t>
            </a:fld>
            <a:endParaRPr kumimoji="1" lang="ja-JP" altLang="en-US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144967" y="9926643"/>
            <a:ext cx="3171825" cy="522287"/>
          </a:xfrm>
          <a:prstGeom prst="rect">
            <a:avLst/>
          </a:prstGeom>
        </p:spPr>
        <p:txBody>
          <a:bodyPr vert="horz" lIns="91396" tIns="45699" rIns="91396" bIns="45699" rtlCol="0" anchor="b"/>
          <a:lstStyle>
            <a:lvl1pPr algn="r">
              <a:defRPr sz="1100"/>
            </a:lvl1pPr>
          </a:lstStyle>
          <a:p>
            <a:fld id="{78A262EF-70DF-4926-8929-0A60A2E81DC8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85405215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7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93" y="3"/>
            <a:ext cx="3171295" cy="524339"/>
          </a:xfrm>
          <a:prstGeom prst="rect">
            <a:avLst/>
          </a:prstGeom>
        </p:spPr>
        <p:txBody>
          <a:bodyPr vert="horz" lIns="97119" tIns="48560" rIns="97119" bIns="48560" rtlCol="0"/>
          <a:lstStyle>
            <a:lvl1pPr algn="r">
              <a:defRPr sz="1100"/>
            </a:lvl1pPr>
          </a:lstStyle>
          <a:p>
            <a:fld id="{70F99883-74AE-4A2C-81B7-5B86A08198C0}" type="datetimeFigureOut">
              <a:rPr kumimoji="1" lang="ja-JP" altLang="en-US" smtClean="0"/>
              <a:t>2018/4/23</a:t>
            </a:fld>
            <a:endParaRPr kumimoji="1" lang="ja-JP" altLang="en-US" dirty="0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19" tIns="48560" rIns="97119" bIns="48560" rtlCol="0" anchor="ctr"/>
          <a:lstStyle/>
          <a:p>
            <a:endParaRPr lang="ja-JP" altLang="en-US" dirty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3"/>
            <a:ext cx="5854700" cy="4114889"/>
          </a:xfrm>
          <a:prstGeom prst="rect">
            <a:avLst/>
          </a:prstGeom>
        </p:spPr>
        <p:txBody>
          <a:bodyPr vert="horz" lIns="97119" tIns="48560" rIns="97119" bIns="4856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7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l">
              <a:defRPr sz="1100"/>
            </a:lvl1pPr>
          </a:lstStyle>
          <a:p>
            <a:endParaRPr kumimoji="1" lang="ja-JP" altLang="en-US" dirty="0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93" y="9926178"/>
            <a:ext cx="3171295" cy="524338"/>
          </a:xfrm>
          <a:prstGeom prst="rect">
            <a:avLst/>
          </a:prstGeom>
        </p:spPr>
        <p:txBody>
          <a:bodyPr vert="horz" lIns="97119" tIns="48560" rIns="97119" bIns="48560" rtlCol="0" anchor="b"/>
          <a:lstStyle>
            <a:lvl1pPr algn="r">
              <a:defRPr sz="11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白紙">
    <p:bg>
      <p:bgPr>
        <a:solidFill>
          <a:srgbClr val="FFF34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944657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88938" y="10109200"/>
            <a:ext cx="1814512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B738FA-7C4C-0845-BB42-5D9BC3AC2472}" type="datetimeFigureOut">
              <a:rPr kumimoji="1" lang="ja-JP" altLang="en-US" smtClean="0"/>
              <a:t>2018/4/23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655888" y="10109200"/>
            <a:ext cx="2463800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572125" y="10109200"/>
            <a:ext cx="1814513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E2F2E7-AB93-3F46-A354-39B52B0BB25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0896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6" r:id="rId1"/>
    <p:sldLayoutId id="2147483697" r:id="rId2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dirty="0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object 3"/>
          <p:cNvSpPr txBox="1">
            <a:spLocks/>
          </p:cNvSpPr>
          <p:nvPr/>
        </p:nvSpPr>
        <p:spPr>
          <a:xfrm>
            <a:off x="1687199" y="1689659"/>
            <a:ext cx="4418175" cy="38215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kumimoji="1"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34925">
              <a:spcBef>
                <a:spcPts val="100"/>
              </a:spcBef>
            </a:pPr>
            <a:r>
              <a:rPr lang="ja-JP" altLang="en-US" sz="2400" spc="17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和太鼓でリズム感を養おう！</a:t>
            </a:r>
            <a:endParaRPr lang="ja-JP" altLang="en-US" sz="2400" spc="170" dirty="0">
              <a:latin typeface="HGP明朝E" panose="02020900000000000000" pitchFamily="18" charset="-128"/>
              <a:ea typeface="HGP明朝E" panose="02020900000000000000" pitchFamily="18" charset="-128"/>
            </a:endParaRPr>
          </a:p>
        </p:txBody>
      </p:sp>
      <p:pic>
        <p:nvPicPr>
          <p:cNvPr id="2064" name="Picture 16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09618" y="2216439"/>
            <a:ext cx="5634867" cy="561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065" name="Picture 17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50498" y="5335072"/>
            <a:ext cx="5261317" cy="342431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7" name="object 2"/>
          <p:cNvSpPr txBox="1"/>
          <p:nvPr/>
        </p:nvSpPr>
        <p:spPr>
          <a:xfrm>
            <a:off x="4611468" y="8927806"/>
            <a:ext cx="2527935" cy="1165860"/>
          </a:xfrm>
          <a:prstGeom prst="rect">
            <a:avLst/>
          </a:prstGeom>
        </p:spPr>
        <p:txBody>
          <a:bodyPr vert="horz" wrap="square" lIns="0" tIns="3937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310"/>
              </a:spcBef>
            </a:pPr>
            <a:r>
              <a:rPr sz="2000" spc="125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アス</a:t>
            </a:r>
            <a:r>
              <a:rPr sz="2000" spc="11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ク</a:t>
            </a:r>
            <a:r>
              <a:rPr sz="2000" spc="13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ル</a:t>
            </a:r>
            <a:r>
              <a:rPr sz="2000" spc="165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和太鼓</a:t>
            </a:r>
            <a:endParaRPr sz="2000" dirty="0">
              <a:latin typeface="HG明朝E" panose="02020909000000000000" pitchFamily="17" charset="-128"/>
              <a:ea typeface="HG明朝E" panose="02020909000000000000" pitchFamily="17" charset="-128"/>
              <a:cs typeface="MS UI Gothic"/>
            </a:endParaRPr>
          </a:p>
          <a:p>
            <a:pPr marL="12700">
              <a:lnSpc>
                <a:spcPct val="100000"/>
              </a:lnSpc>
              <a:spcBef>
                <a:spcPts val="130"/>
              </a:spcBef>
            </a:pPr>
            <a:r>
              <a:rPr sz="1200" spc="55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お</a:t>
            </a:r>
            <a:r>
              <a:rPr sz="1200" spc="75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問合</a:t>
            </a:r>
            <a:r>
              <a:rPr sz="1200" spc="6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せ</a:t>
            </a:r>
            <a:endParaRPr sz="1200" dirty="0">
              <a:latin typeface="HG明朝E" panose="02020909000000000000" pitchFamily="17" charset="-128"/>
              <a:ea typeface="HG明朝E" panose="02020909000000000000" pitchFamily="17" charset="-128"/>
              <a:cs typeface="MS UI Gothic"/>
            </a:endParaRPr>
          </a:p>
          <a:p>
            <a:pPr marL="12700" marR="5080">
              <a:lnSpc>
                <a:spcPct val="111100"/>
              </a:lnSpc>
            </a:pPr>
            <a:r>
              <a:rPr sz="1200" spc="3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〒</a:t>
            </a:r>
            <a:r>
              <a:rPr sz="1200" spc="1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135-0061</a:t>
            </a:r>
            <a:r>
              <a:rPr sz="1200" spc="375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 </a:t>
            </a:r>
            <a:r>
              <a:rPr sz="1200" spc="5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東京都江東区豊洲</a:t>
            </a:r>
            <a:r>
              <a:rPr sz="1200" spc="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3-2-3  </a:t>
            </a:r>
            <a:r>
              <a:rPr sz="12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電話</a:t>
            </a:r>
            <a:r>
              <a:rPr sz="1200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：</a:t>
            </a:r>
            <a:r>
              <a:rPr sz="1200" spc="15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03-1234-1111</a:t>
            </a:r>
            <a:endParaRPr sz="1200" dirty="0">
              <a:latin typeface="HG明朝E" panose="02020909000000000000" pitchFamily="17" charset="-128"/>
              <a:ea typeface="HG明朝E" panose="02020909000000000000" pitchFamily="17" charset="-128"/>
              <a:cs typeface="MS UI Gothic"/>
            </a:endParaRPr>
          </a:p>
          <a:p>
            <a:pPr marL="12700">
              <a:lnSpc>
                <a:spcPct val="100000"/>
              </a:lnSpc>
              <a:spcBef>
                <a:spcPts val="160"/>
              </a:spcBef>
            </a:pPr>
            <a:r>
              <a:rPr sz="1200" spc="5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URL</a:t>
            </a:r>
            <a:r>
              <a:rPr lang="ja-JP" altLang="en-US" sz="1200" spc="5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 </a:t>
            </a:r>
            <a:r>
              <a:rPr sz="1200" spc="5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：</a:t>
            </a:r>
            <a:r>
              <a:rPr sz="1200" spc="25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http</a:t>
            </a:r>
            <a:r>
              <a:rPr sz="1200" spc="25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://www.askult.com/</a:t>
            </a:r>
            <a:endParaRPr sz="1200" dirty="0">
              <a:latin typeface="HG明朝E" panose="02020909000000000000" pitchFamily="17" charset="-128"/>
              <a:ea typeface="HG明朝E" panose="02020909000000000000" pitchFamily="17" charset="-128"/>
              <a:cs typeface="MS UI Gothic"/>
            </a:endParaRPr>
          </a:p>
        </p:txBody>
      </p:sp>
      <p:sp>
        <p:nvSpPr>
          <p:cNvPr id="58" name="object 4"/>
          <p:cNvSpPr txBox="1"/>
          <p:nvPr/>
        </p:nvSpPr>
        <p:spPr>
          <a:xfrm>
            <a:off x="577483" y="8927806"/>
            <a:ext cx="3117459" cy="1433726"/>
          </a:xfrm>
          <a:prstGeom prst="rect">
            <a:avLst/>
          </a:prstGeom>
        </p:spPr>
        <p:txBody>
          <a:bodyPr vert="horz" wrap="square" lIns="0" tIns="762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600"/>
              </a:spcBef>
            </a:pPr>
            <a:r>
              <a:rPr sz="15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【入会金】3,000円（対象4歳～）</a:t>
            </a:r>
            <a:endParaRPr sz="1500" dirty="0">
              <a:latin typeface="HG明朝E" panose="02020909000000000000" pitchFamily="17" charset="-128"/>
              <a:ea typeface="HG明朝E" panose="02020909000000000000" pitchFamily="17" charset="-128"/>
              <a:cs typeface="MS UI Gothic"/>
            </a:endParaRPr>
          </a:p>
          <a:p>
            <a:pPr marL="12700">
              <a:lnSpc>
                <a:spcPct val="100000"/>
              </a:lnSpc>
              <a:spcBef>
                <a:spcPts val="500"/>
              </a:spcBef>
            </a:pPr>
            <a:r>
              <a:rPr sz="15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【見学】申込締切：当日</a:t>
            </a:r>
            <a:endParaRPr sz="1500" dirty="0">
              <a:latin typeface="HG明朝E" panose="02020909000000000000" pitchFamily="17" charset="-128"/>
              <a:ea typeface="HG明朝E" panose="02020909000000000000" pitchFamily="17" charset="-128"/>
              <a:cs typeface="MS UI Gothic"/>
            </a:endParaRPr>
          </a:p>
          <a:p>
            <a:pPr marL="12700">
              <a:lnSpc>
                <a:spcPct val="100000"/>
              </a:lnSpc>
              <a:spcBef>
                <a:spcPts val="540"/>
              </a:spcBef>
            </a:pPr>
            <a:r>
              <a:rPr lang="ja-JP" altLang="en-US" sz="1200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　　</a:t>
            </a:r>
            <a:r>
              <a:rPr sz="1200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※「</a:t>
            </a:r>
            <a:r>
              <a:rPr sz="1200" dirty="0" err="1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見学希望」</a:t>
            </a:r>
            <a:r>
              <a:rPr sz="1200" dirty="0" err="1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とご連絡をお願いします</a:t>
            </a:r>
            <a:endParaRPr lang="en-US" sz="1200" dirty="0" smtClean="0">
              <a:solidFill>
                <a:srgbClr val="231F20"/>
              </a:solidFill>
              <a:latin typeface="HG明朝E" panose="02020909000000000000" pitchFamily="17" charset="-128"/>
              <a:ea typeface="HG明朝E" panose="02020909000000000000" pitchFamily="17" charset="-128"/>
              <a:cs typeface="MS UI Gothic"/>
            </a:endParaRPr>
          </a:p>
          <a:p>
            <a:pPr marL="12700">
              <a:lnSpc>
                <a:spcPct val="100000"/>
              </a:lnSpc>
              <a:spcBef>
                <a:spcPts val="775"/>
              </a:spcBef>
            </a:pPr>
            <a:r>
              <a:rPr lang="en-US" altLang="zh-TW" sz="15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【</a:t>
            </a:r>
            <a:r>
              <a:rPr lang="zh-TW" altLang="en-US" sz="15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体験</a:t>
            </a:r>
            <a:r>
              <a:rPr lang="en-US" altLang="zh-TW" sz="15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】</a:t>
            </a:r>
            <a:r>
              <a:rPr lang="zh-TW" altLang="en-US" sz="15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申込締切：</a:t>
            </a:r>
            <a:r>
              <a:rPr lang="en-US" altLang="zh-TW" sz="15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1</a:t>
            </a:r>
            <a:r>
              <a:rPr lang="zh-TW" altLang="en-US" sz="15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日前</a:t>
            </a:r>
            <a:endParaRPr lang="zh-TW" altLang="en-US" sz="1500" dirty="0">
              <a:latin typeface="HG明朝E" panose="02020909000000000000" pitchFamily="17" charset="-128"/>
              <a:ea typeface="HG明朝E" panose="02020909000000000000" pitchFamily="17" charset="-128"/>
              <a:cs typeface="MS UI Gothic"/>
            </a:endParaRPr>
          </a:p>
          <a:p>
            <a:pPr marL="12700">
              <a:lnSpc>
                <a:spcPct val="100000"/>
              </a:lnSpc>
              <a:spcBef>
                <a:spcPts val="545"/>
              </a:spcBef>
            </a:pPr>
            <a:r>
              <a:rPr lang="ja-JP" altLang="en-US" sz="1050" spc="15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　</a:t>
            </a:r>
            <a:r>
              <a:rPr lang="ja-JP" altLang="en-US" sz="1200" spc="15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　</a:t>
            </a:r>
            <a:r>
              <a:rPr lang="en-US" altLang="ja-JP" sz="1200" spc="15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※</a:t>
            </a:r>
            <a:r>
              <a:rPr lang="zh-TW" altLang="en-US" sz="1200" spc="15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体験</a:t>
            </a:r>
            <a:r>
              <a:rPr lang="zh-TW" altLang="en-US" sz="1200" spc="15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料金</a:t>
            </a:r>
            <a:r>
              <a:rPr lang="zh-TW" altLang="en-US" sz="1200" dirty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：</a:t>
            </a:r>
            <a:r>
              <a:rPr lang="en-US" altLang="zh-TW" sz="1200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1,000</a:t>
            </a:r>
            <a:r>
              <a:rPr lang="zh-TW" altLang="en-US" sz="1200" spc="15" dirty="0" smtClean="0">
                <a:solidFill>
                  <a:srgbClr val="231F20"/>
                </a:solidFill>
                <a:latin typeface="HG明朝E" panose="02020909000000000000" pitchFamily="17" charset="-128"/>
                <a:ea typeface="HG明朝E" panose="02020909000000000000" pitchFamily="17" charset="-128"/>
                <a:cs typeface="MS UI Gothic"/>
              </a:rPr>
              <a:t>円</a:t>
            </a:r>
            <a:endParaRPr lang="zh-TW" altLang="en-US" sz="1200" dirty="0">
              <a:latin typeface="HG明朝E" panose="02020909000000000000" pitchFamily="17" charset="-128"/>
              <a:ea typeface="HG明朝E" panose="02020909000000000000" pitchFamily="17" charset="-128"/>
              <a:cs typeface="MS UI Gothic"/>
            </a:endParaRPr>
          </a:p>
        </p:txBody>
      </p:sp>
      <p:pic>
        <p:nvPicPr>
          <p:cNvPr id="2066" name="Picture 18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46091" y="680842"/>
            <a:ext cx="6561920" cy="89627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258061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デザインの設定">
  <a:themeElements>
    <a:clrScheme name="スカイ">
      <a:dk1>
        <a:sysClr val="windowText" lastClr="000000"/>
      </a:dk1>
      <a:lt1>
        <a:sysClr val="window" lastClr="FFFFFF"/>
      </a:lt1>
      <a:dk2>
        <a:srgbClr val="1782BF"/>
      </a:dk2>
      <a:lt2>
        <a:srgbClr val="62BCE9"/>
      </a:lt2>
      <a:accent1>
        <a:srgbClr val="073779"/>
      </a:accent1>
      <a:accent2>
        <a:srgbClr val="8FD9FB"/>
      </a:accent2>
      <a:accent3>
        <a:srgbClr val="FFCC00"/>
      </a:accent3>
      <a:accent4>
        <a:srgbClr val="EB6615"/>
      </a:accent4>
      <a:accent5>
        <a:srgbClr val="C76402"/>
      </a:accent5>
      <a:accent6>
        <a:srgbClr val="B523B4"/>
      </a:accent6>
      <a:hlink>
        <a:srgbClr val="FFDE26"/>
      </a:hlink>
      <a:folHlink>
        <a:srgbClr val="DEBE00"/>
      </a:folHlink>
    </a:clrScheme>
    <a:fontScheme name="インスピレーション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146</Words>
  <Application>Microsoft Office PowerPoint</Application>
  <PresentationFormat>ユーザー設定</PresentationFormat>
  <Paragraphs>27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HGP明朝E</vt:lpstr>
      <vt:lpstr>HG丸ｺﾞｼｯｸM-PRO</vt:lpstr>
      <vt:lpstr>HG明朝E</vt:lpstr>
      <vt:lpstr>ＭＳ Ｐゴシック</vt:lpstr>
      <vt:lpstr>MS UI Gothic</vt:lpstr>
      <vt:lpstr>News Gothic MT</vt:lpstr>
      <vt:lpstr>メイリオ</vt:lpstr>
      <vt:lpstr>Arial</vt:lpstr>
      <vt:lpstr>Calibri</vt:lpstr>
      <vt:lpstr>デザインの設定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2017-01-20T02:56:24Z</dcterms:created>
  <dcterms:modified xsi:type="dcterms:W3CDTF">2018-04-23T09:15:31Z</dcterms:modified>
</cp:coreProperties>
</file>

<file path=docProps/thumbnail.jpeg>
</file>