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4E"/>
    <a:srgbClr val="386130"/>
    <a:srgbClr val="380000"/>
    <a:srgbClr val="14325E"/>
    <a:srgbClr val="C30D23"/>
    <a:srgbClr val="717272"/>
    <a:srgbClr val="595757"/>
    <a:srgbClr val="B5B5B6"/>
    <a:srgbClr val="0F0A07"/>
    <a:srgbClr val="1D9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FFF3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bject 3"/>
          <p:cNvSpPr txBox="1">
            <a:spLocks/>
          </p:cNvSpPr>
          <p:nvPr/>
        </p:nvSpPr>
        <p:spPr>
          <a:xfrm>
            <a:off x="1687199" y="1689659"/>
            <a:ext cx="44181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925">
              <a:spcBef>
                <a:spcPts val="100"/>
              </a:spcBef>
            </a:pPr>
            <a:r>
              <a:rPr lang="ja-JP" altLang="en-US" sz="2400" spc="17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和太鼓でリズム感を養おう！</a:t>
            </a:r>
            <a:endParaRPr lang="ja-JP" altLang="en-US" sz="2400" spc="17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18" y="2216439"/>
            <a:ext cx="5634867" cy="56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98" y="5335072"/>
            <a:ext cx="5261317" cy="3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object 2"/>
          <p:cNvSpPr txBox="1"/>
          <p:nvPr/>
        </p:nvSpPr>
        <p:spPr>
          <a:xfrm>
            <a:off x="4611468" y="8927806"/>
            <a:ext cx="2527935" cy="116586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000" spc="12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アス</a:t>
            </a:r>
            <a:r>
              <a:rPr sz="2000" spc="11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ク</a:t>
            </a:r>
            <a:r>
              <a:rPr sz="2000" spc="13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ル</a:t>
            </a:r>
            <a:r>
              <a:rPr sz="2000" spc="16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和太鼓</a:t>
            </a:r>
            <a:endParaRPr sz="20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00" spc="5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お</a:t>
            </a:r>
            <a:r>
              <a:rPr sz="1200" spc="7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問合</a:t>
            </a:r>
            <a:r>
              <a:rPr sz="1200" spc="6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せ</a:t>
            </a:r>
            <a:endParaRPr sz="12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 marR="5080">
              <a:lnSpc>
                <a:spcPct val="111100"/>
              </a:lnSpc>
            </a:pPr>
            <a:r>
              <a:rPr sz="1200" spc="3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〒</a:t>
            </a:r>
            <a:r>
              <a:rPr sz="1200" spc="1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135-0061</a:t>
            </a:r>
            <a:r>
              <a:rPr sz="1200" spc="37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 </a:t>
            </a:r>
            <a:r>
              <a:rPr sz="1200" spc="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東京都江東区豊洲</a:t>
            </a:r>
            <a:r>
              <a:rPr sz="1200" spc="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3-2-3  </a:t>
            </a:r>
            <a:r>
              <a:rPr sz="12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電話</a:t>
            </a:r>
            <a:r>
              <a:rPr sz="1200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：</a:t>
            </a:r>
            <a:r>
              <a:rPr sz="1200" spc="1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03-1234-1111</a:t>
            </a:r>
            <a:endParaRPr sz="12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200" spc="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URL</a:t>
            </a:r>
            <a:r>
              <a:rPr lang="ja-JP" altLang="en-US" sz="1200" spc="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 </a:t>
            </a:r>
            <a:r>
              <a:rPr sz="1200" spc="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：</a:t>
            </a:r>
            <a:r>
              <a:rPr sz="1200" spc="2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http</a:t>
            </a:r>
            <a:r>
              <a:rPr sz="1200" spc="2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://www.askult.com/</a:t>
            </a:r>
            <a:endParaRPr sz="12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</p:txBody>
      </p:sp>
      <p:sp>
        <p:nvSpPr>
          <p:cNvPr id="58" name="object 4"/>
          <p:cNvSpPr txBox="1"/>
          <p:nvPr/>
        </p:nvSpPr>
        <p:spPr>
          <a:xfrm>
            <a:off x="577483" y="8927806"/>
            <a:ext cx="3117459" cy="1433726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【入会金】3,000円（対象4歳～）</a:t>
            </a:r>
            <a:endParaRPr sz="15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【見学】申込締切：当日</a:t>
            </a:r>
            <a:endParaRPr sz="15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lang="ja-JP" altLang="en-US" sz="1200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　　</a:t>
            </a:r>
            <a:r>
              <a:rPr sz="1200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※「</a:t>
            </a:r>
            <a:r>
              <a:rPr sz="1200" dirty="0" err="1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見学希望」</a:t>
            </a:r>
            <a:r>
              <a:rPr sz="1200" dirty="0" err="1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とご連絡をお願いします</a:t>
            </a:r>
            <a:endParaRPr lang="en-US" sz="1200" dirty="0" smtClean="0">
              <a:solidFill>
                <a:srgbClr val="231F20"/>
              </a:solidFill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775"/>
              </a:spcBef>
            </a:pPr>
            <a:r>
              <a:rPr lang="en-US" altLang="zh-TW"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【</a:t>
            </a:r>
            <a:r>
              <a:rPr lang="zh-TW" altLang="en-US"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体験</a:t>
            </a:r>
            <a:r>
              <a:rPr lang="en-US" altLang="zh-TW"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】</a:t>
            </a:r>
            <a:r>
              <a:rPr lang="zh-TW" altLang="en-US"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申込締切：</a:t>
            </a:r>
            <a:r>
              <a:rPr lang="en-US" altLang="zh-TW"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1</a:t>
            </a:r>
            <a:r>
              <a:rPr lang="zh-TW" altLang="en-US" sz="15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日前</a:t>
            </a:r>
            <a:endParaRPr lang="zh-TW" altLang="en-US" sz="15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lang="ja-JP" altLang="en-US" sz="1050" spc="1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　</a:t>
            </a:r>
            <a:r>
              <a:rPr lang="ja-JP" altLang="en-US" sz="1200" spc="1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　</a:t>
            </a:r>
            <a:r>
              <a:rPr lang="en-US" altLang="ja-JP" sz="1200" spc="1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※</a:t>
            </a:r>
            <a:r>
              <a:rPr lang="zh-TW" altLang="en-US" sz="1200" spc="1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体験</a:t>
            </a:r>
            <a:r>
              <a:rPr lang="zh-TW" altLang="en-US" sz="1200" spc="15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料金</a:t>
            </a:r>
            <a:r>
              <a:rPr lang="zh-TW" altLang="en-US" sz="1200" dirty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：</a:t>
            </a:r>
            <a:r>
              <a:rPr lang="en-US" altLang="zh-TW" sz="1200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1,000</a:t>
            </a:r>
            <a:r>
              <a:rPr lang="zh-TW" altLang="en-US" sz="1200" spc="15" dirty="0" smtClean="0">
                <a:solidFill>
                  <a:srgbClr val="231F2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S UI Gothic"/>
              </a:rPr>
              <a:t>円</a:t>
            </a:r>
            <a:endParaRPr lang="zh-TW" altLang="en-US" sz="1200" dirty="0">
              <a:latin typeface="HG明朝E" panose="02020909000000000000" pitchFamily="17" charset="-128"/>
              <a:ea typeface="HG明朝E" panose="02020909000000000000" pitchFamily="17" charset="-128"/>
              <a:cs typeface="MS UI Gothic"/>
            </a:endParaRPr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91" y="680842"/>
            <a:ext cx="6561920" cy="89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HGP明朝E</vt:lpstr>
      <vt:lpstr>HG丸ｺﾞｼｯｸM-PRO</vt:lpstr>
      <vt:lpstr>HG明朝E</vt:lpstr>
      <vt:lpstr>ＭＳ Ｐゴシック</vt:lpstr>
      <vt:lpstr>MS UI 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2018-04-23T09:15:31Z</dcterms:modified>
</cp:coreProperties>
</file>