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220F"/>
    <a:srgbClr val="A48B78"/>
    <a:srgbClr val="231815"/>
    <a:srgbClr val="ECE7DD"/>
    <a:srgbClr val="7C1C1E"/>
    <a:srgbClr val="F8B62D"/>
    <a:srgbClr val="FFF34E"/>
    <a:srgbClr val="386130"/>
    <a:srgbClr val="380000"/>
    <a:srgbClr val="1432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179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bg>
      <p:bgPr>
        <a:solidFill>
          <a:srgbClr val="4022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031" y="2136987"/>
            <a:ext cx="6444000" cy="85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-45553" y="4979963"/>
            <a:ext cx="7821128" cy="3587262"/>
          </a:xfrm>
          <a:prstGeom prst="rect">
            <a:avLst/>
          </a:prstGeom>
          <a:solidFill>
            <a:srgbClr val="2318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2" name="Picture 4" descr="C:\Users\user1\Desktop\WAG\岩崎様_パワポン資料\4月_sa2_9-20180422T120400Z-001\4月_sa2_9\pawapon2_saito_apr\coffeeshop\アセット 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0" y="3460652"/>
            <a:ext cx="10411479" cy="694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450013"/>
            <a:ext cx="6768000" cy="1012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 descr="C:\Users\user1\Desktop\WAG\岩崎様_パワポン資料\4月_sa2_9-20180422T120400Z-001\4月_sa2_9\pawapon2_saito_apr\coffeeshop\アセット 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419" y="1350231"/>
            <a:ext cx="5907088" cy="3519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object 2"/>
          <p:cNvSpPr txBox="1">
            <a:spLocks/>
          </p:cNvSpPr>
          <p:nvPr/>
        </p:nvSpPr>
        <p:spPr>
          <a:xfrm>
            <a:off x="1764890" y="2218601"/>
            <a:ext cx="4228378" cy="694421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77495">
              <a:spcBef>
                <a:spcPts val="135"/>
              </a:spcBef>
            </a:pPr>
            <a:r>
              <a:rPr lang="en-US" b="1" spc="-150" dirty="0" smtClean="0">
                <a:solidFill>
                  <a:schemeClr val="bg1"/>
                </a:solidFill>
                <a:latin typeface="+mn-ea"/>
                <a:ea typeface="+mn-ea"/>
              </a:rPr>
              <a:t>CAFE ASKUL</a:t>
            </a:r>
            <a:endParaRPr lang="en-US" b="1" spc="-15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2" name="object 3"/>
          <p:cNvSpPr txBox="1"/>
          <p:nvPr/>
        </p:nvSpPr>
        <p:spPr>
          <a:xfrm>
            <a:off x="2137560" y="3092169"/>
            <a:ext cx="3714115" cy="15500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900" b="1" dirty="0">
                <a:solidFill>
                  <a:schemeClr val="bg1"/>
                </a:solidFill>
                <a:latin typeface="+mn-ea"/>
                <a:cs typeface="Microsoft JhengHei"/>
              </a:rPr>
              <a:t>自家焙煎の豆のある店</a:t>
            </a:r>
          </a:p>
          <a:p>
            <a:pPr marL="56515">
              <a:lnSpc>
                <a:spcPct val="100000"/>
              </a:lnSpc>
              <a:spcBef>
                <a:spcPts val="3650"/>
              </a:spcBef>
            </a:pPr>
            <a:r>
              <a:rPr sz="4050" b="1" spc="335" dirty="0">
                <a:solidFill>
                  <a:schemeClr val="bg1"/>
                </a:solidFill>
                <a:latin typeface="+mn-ea"/>
                <a:cs typeface="Yu Gothic"/>
              </a:rPr>
              <a:t>2018.8.13.fri</a:t>
            </a:r>
            <a:endParaRPr sz="4050" b="1" dirty="0">
              <a:solidFill>
                <a:schemeClr val="bg1"/>
              </a:solidFill>
              <a:latin typeface="+mn-ea"/>
              <a:cs typeface="Yu Gothic"/>
            </a:endParaRPr>
          </a:p>
        </p:txBody>
      </p:sp>
      <p:sp>
        <p:nvSpPr>
          <p:cNvPr id="33" name="object 4"/>
          <p:cNvSpPr txBox="1"/>
          <p:nvPr/>
        </p:nvSpPr>
        <p:spPr>
          <a:xfrm>
            <a:off x="755650" y="8836229"/>
            <a:ext cx="3689350" cy="920115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211454">
              <a:lnSpc>
                <a:spcPct val="100000"/>
              </a:lnSpc>
              <a:spcBef>
                <a:spcPts val="430"/>
              </a:spcBef>
            </a:pPr>
            <a:r>
              <a:rPr sz="3400" b="1" spc="-5" dirty="0">
                <a:solidFill>
                  <a:schemeClr val="bg1"/>
                </a:solidFill>
                <a:latin typeface="+mn-ea"/>
                <a:cs typeface="Microsoft JhengHei"/>
              </a:rPr>
              <a:t>カフェアスクル</a:t>
            </a:r>
            <a:endParaRPr sz="3400" b="1" dirty="0">
              <a:solidFill>
                <a:schemeClr val="bg1"/>
              </a:solidFill>
              <a:latin typeface="+mn-ea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sz="2000" b="1" spc="75" dirty="0">
                <a:solidFill>
                  <a:schemeClr val="bg1"/>
                </a:solidFill>
                <a:latin typeface="+mn-ea"/>
                <a:cs typeface="Microsoft JhengHei"/>
              </a:rPr>
              <a:t>【営業時間】</a:t>
            </a:r>
            <a:r>
              <a:rPr sz="2000" b="1" spc="50" dirty="0" smtClean="0">
                <a:solidFill>
                  <a:schemeClr val="bg1"/>
                </a:solidFill>
                <a:latin typeface="+mn-ea"/>
                <a:cs typeface="Microsoft JhengHei"/>
              </a:rPr>
              <a:t>9</a:t>
            </a:r>
            <a:r>
              <a:rPr lang="en-US" altLang="ja-JP" sz="2000" b="1" spc="50" dirty="0" smtClean="0">
                <a:solidFill>
                  <a:schemeClr val="bg1"/>
                </a:solidFill>
                <a:latin typeface="+mn-ea"/>
                <a:cs typeface="Microsoft JhengHei"/>
              </a:rPr>
              <a:t>:</a:t>
            </a:r>
            <a:r>
              <a:rPr sz="2000" b="1" spc="50" dirty="0" smtClean="0">
                <a:solidFill>
                  <a:schemeClr val="bg1"/>
                </a:solidFill>
                <a:latin typeface="+mn-ea"/>
                <a:cs typeface="Microsoft JhengHei"/>
              </a:rPr>
              <a:t>00</a:t>
            </a:r>
            <a:r>
              <a:rPr sz="2000" b="1" spc="-25" dirty="0" smtClean="0">
                <a:solidFill>
                  <a:schemeClr val="bg1"/>
                </a:solidFill>
                <a:latin typeface="+mn-ea"/>
                <a:cs typeface="Microsoft JhengHei"/>
              </a:rPr>
              <a:t> </a:t>
            </a:r>
            <a:r>
              <a:rPr sz="2000" b="1" spc="25" dirty="0">
                <a:solidFill>
                  <a:schemeClr val="bg1"/>
                </a:solidFill>
                <a:latin typeface="+mn-ea"/>
                <a:cs typeface="Microsoft JhengHei"/>
              </a:rPr>
              <a:t>～</a:t>
            </a:r>
            <a:r>
              <a:rPr sz="2000" b="1" spc="-25" dirty="0">
                <a:solidFill>
                  <a:schemeClr val="bg1"/>
                </a:solidFill>
                <a:latin typeface="+mn-ea"/>
                <a:cs typeface="Microsoft JhengHei"/>
              </a:rPr>
              <a:t> </a:t>
            </a:r>
            <a:r>
              <a:rPr sz="2000" b="1" spc="140" dirty="0" smtClean="0">
                <a:solidFill>
                  <a:schemeClr val="bg1"/>
                </a:solidFill>
                <a:latin typeface="+mn-ea"/>
                <a:cs typeface="Microsoft JhengHei"/>
              </a:rPr>
              <a:t>22</a:t>
            </a:r>
            <a:r>
              <a:rPr lang="en-US" altLang="ja-JP" sz="2000" b="1" spc="140" dirty="0" smtClean="0">
                <a:solidFill>
                  <a:schemeClr val="bg1"/>
                </a:solidFill>
                <a:latin typeface="+mn-ea"/>
                <a:cs typeface="Microsoft JhengHei"/>
              </a:rPr>
              <a:t>:</a:t>
            </a:r>
            <a:r>
              <a:rPr sz="2000" b="1" spc="140" dirty="0" smtClean="0">
                <a:solidFill>
                  <a:schemeClr val="bg1"/>
                </a:solidFill>
                <a:latin typeface="+mn-ea"/>
                <a:cs typeface="Microsoft JhengHei"/>
              </a:rPr>
              <a:t>00</a:t>
            </a:r>
            <a:endParaRPr sz="2000" b="1" dirty="0">
              <a:solidFill>
                <a:schemeClr val="bg1"/>
              </a:solidFill>
              <a:latin typeface="+mn-ea"/>
              <a:cs typeface="Microsoft JhengHei"/>
            </a:endParaRPr>
          </a:p>
        </p:txBody>
      </p:sp>
      <p:sp>
        <p:nvSpPr>
          <p:cNvPr id="34" name="object 5"/>
          <p:cNvSpPr txBox="1"/>
          <p:nvPr/>
        </p:nvSpPr>
        <p:spPr>
          <a:xfrm>
            <a:off x="1076051" y="10042283"/>
            <a:ext cx="3569970" cy="2750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00" b="1" spc="114" dirty="0" smtClean="0">
                <a:solidFill>
                  <a:schemeClr val="bg1"/>
                </a:solidFill>
                <a:latin typeface="+mn-ea"/>
                <a:cs typeface="Microsoft JhengHei"/>
              </a:rPr>
              <a:t>URL</a:t>
            </a:r>
            <a:r>
              <a:rPr lang="ja-JP" altLang="en-US" sz="1700" b="1" spc="114" dirty="0">
                <a:solidFill>
                  <a:schemeClr val="bg1"/>
                </a:solidFill>
                <a:latin typeface="+mn-ea"/>
                <a:cs typeface="Microsoft JhengHei"/>
              </a:rPr>
              <a:t> </a:t>
            </a:r>
            <a:r>
              <a:rPr sz="1700" b="1" spc="114" dirty="0" smtClean="0">
                <a:solidFill>
                  <a:schemeClr val="bg1"/>
                </a:solidFill>
                <a:latin typeface="+mn-ea"/>
                <a:cs typeface="Microsoft JhengHei"/>
              </a:rPr>
              <a:t>http</a:t>
            </a:r>
            <a:r>
              <a:rPr sz="1700" b="1" spc="114" dirty="0">
                <a:solidFill>
                  <a:schemeClr val="bg1"/>
                </a:solidFill>
                <a:latin typeface="+mn-ea"/>
                <a:cs typeface="Microsoft JhengHei"/>
              </a:rPr>
              <a:t>://www.askult.com/</a:t>
            </a:r>
            <a:endParaRPr sz="1700" dirty="0">
              <a:solidFill>
                <a:schemeClr val="bg1"/>
              </a:solidFill>
              <a:latin typeface="+mn-ea"/>
              <a:cs typeface="Microsoft JhengHei"/>
            </a:endParaRPr>
          </a:p>
        </p:txBody>
      </p:sp>
      <p:sp>
        <p:nvSpPr>
          <p:cNvPr id="35" name="object 17"/>
          <p:cNvSpPr/>
          <p:nvPr/>
        </p:nvSpPr>
        <p:spPr>
          <a:xfrm>
            <a:off x="694880" y="9876117"/>
            <a:ext cx="4026268" cy="8531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22"/>
          <p:cNvSpPr/>
          <p:nvPr/>
        </p:nvSpPr>
        <p:spPr>
          <a:xfrm>
            <a:off x="4241291" y="8598192"/>
            <a:ext cx="467677" cy="37270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28"/>
          <p:cNvSpPr/>
          <p:nvPr/>
        </p:nvSpPr>
        <p:spPr>
          <a:xfrm>
            <a:off x="4354016" y="9045879"/>
            <a:ext cx="274929" cy="26837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角丸四角形 7"/>
          <p:cNvSpPr/>
          <p:nvPr/>
        </p:nvSpPr>
        <p:spPr>
          <a:xfrm>
            <a:off x="4899200" y="8825699"/>
            <a:ext cx="2196000" cy="1476000"/>
          </a:xfrm>
          <a:prstGeom prst="roundRect">
            <a:avLst>
              <a:gd name="adj" fmla="val 1983"/>
            </a:avLst>
          </a:prstGeom>
          <a:solidFill>
            <a:srgbClr val="A48B7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地　図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9" name="object 7"/>
          <p:cNvSpPr txBox="1"/>
          <p:nvPr/>
        </p:nvSpPr>
        <p:spPr>
          <a:xfrm>
            <a:off x="1638389" y="5337374"/>
            <a:ext cx="695575" cy="2816225"/>
          </a:xfrm>
          <a:prstGeom prst="rect">
            <a:avLst/>
          </a:prstGeom>
        </p:spPr>
        <p:txBody>
          <a:bodyPr vert="eaVert" wrap="square" lIns="0" tIns="0" rIns="0" bIns="0" rtlCol="0">
            <a:spAutoFit/>
          </a:bodyPr>
          <a:lstStyle/>
          <a:p>
            <a:pPr marL="12700">
              <a:lnSpc>
                <a:spcPct val="60000"/>
              </a:lnSpc>
            </a:pPr>
            <a:r>
              <a:rPr sz="2200" b="1" dirty="0">
                <a:solidFill>
                  <a:srgbClr val="FFFFFF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JhengHei"/>
              </a:rPr>
              <a:t>自慢のエスプレッソは</a:t>
            </a:r>
            <a:endParaRPr sz="2200">
              <a:latin typeface="HGS明朝E" panose="02020900000000000000" pitchFamily="18" charset="-128"/>
              <a:ea typeface="HGS明朝E" panose="02020900000000000000" pitchFamily="18" charset="-128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1205"/>
              </a:spcBef>
            </a:pPr>
            <a:r>
              <a:rPr sz="2200" b="1" dirty="0">
                <a:solidFill>
                  <a:srgbClr val="FFFFFF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JhengHei"/>
              </a:rPr>
              <a:t>デザートです。</a:t>
            </a:r>
            <a:endParaRPr sz="2200">
              <a:latin typeface="HGS明朝E" panose="02020900000000000000" pitchFamily="18" charset="-128"/>
              <a:ea typeface="HGS明朝E" panose="02020900000000000000" pitchFamily="18" charset="-128"/>
              <a:cs typeface="Microsoft JhengHei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890" y="1124013"/>
            <a:ext cx="4392000" cy="957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132</Words>
  <Application>Microsoft Office PowerPoint</Application>
  <PresentationFormat>ユーザー設定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HGS明朝E</vt:lpstr>
      <vt:lpstr>HG丸ｺﾞｼｯｸM-PRO</vt:lpstr>
      <vt:lpstr>Microsoft JhengHei</vt:lpstr>
      <vt:lpstr>ＭＳ Ｐゴシック</vt:lpstr>
      <vt:lpstr>News Gothic MT</vt:lpstr>
      <vt:lpstr>メイリオ</vt:lpstr>
      <vt:lpstr>Yu Gothic</vt:lpstr>
      <vt:lpstr>Arial</vt:lpstr>
      <vt:lpstr>Calibri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2018-04-23T09:15:24Z</dcterms:modified>
</cp:coreProperties>
</file>