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004295"/>
    <a:srgbClr val="C30D23"/>
    <a:srgbClr val="7C1C1E"/>
    <a:srgbClr val="F8B62D"/>
    <a:srgbClr val="FFF34E"/>
    <a:srgbClr val="386130"/>
    <a:srgbClr val="380000"/>
    <a:srgbClr val="14325E"/>
    <a:srgbClr val="717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9" descr="C:\Users\user1\Desktop\WAG\岩崎様_パワポン資料\4月_sa2_9-20180422T120400Z-001\4月_sa2_9\pawapon2_saito_apr\seminar\iryou\アセット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9" y="-28591"/>
            <a:ext cx="7812000" cy="783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-8289" y="5541626"/>
            <a:ext cx="7812000" cy="226594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Picture 10" descr="C:\Users\user1\Desktop\WAG\岩崎様_パワポン資料\4月_sa2_9-20180422T120400Z-001\4月_sa2_9\pawapon2_saito_apr\seminar\iryou\アセット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4" y="139345"/>
            <a:ext cx="7100888" cy="740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ser1\Desktop\WAG\岩崎様_パワポン資料\4月_sa2_9-20180422T120400Z-001\4月_sa2_9\pawapon2_saito_apr\seminar\business\アセット 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520" y="4177371"/>
            <a:ext cx="5056188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bject 4"/>
          <p:cNvSpPr txBox="1"/>
          <p:nvPr/>
        </p:nvSpPr>
        <p:spPr>
          <a:xfrm>
            <a:off x="367209" y="7528805"/>
            <a:ext cx="7036434" cy="10009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900" b="1" spc="10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無料体験会</a:t>
            </a:r>
            <a:r>
              <a:rPr sz="3900" b="1" spc="-155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 </a:t>
            </a:r>
            <a:r>
              <a:rPr sz="3900" b="1" spc="10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開催</a:t>
            </a:r>
            <a:r>
              <a:rPr sz="3900" b="1" spc="-45" dirty="0"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！</a:t>
            </a:r>
            <a:r>
              <a:rPr sz="9600" b="1" baseline="-10850" dirty="0">
                <a:solidFill>
                  <a:srgbClr val="004295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6月15</a:t>
            </a:r>
            <a:r>
              <a:rPr sz="9600" b="1" baseline="-10850" dirty="0" smtClean="0">
                <a:solidFill>
                  <a:srgbClr val="004295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Microsoft YaHei UI"/>
              </a:rPr>
              <a:t>日</a:t>
            </a:r>
            <a:endParaRPr sz="9600" baseline="-10850" dirty="0">
              <a:solidFill>
                <a:srgbClr val="004295"/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Microsoft YaHei UI"/>
            </a:endParaRPr>
          </a:p>
        </p:txBody>
      </p:sp>
      <p:sp>
        <p:nvSpPr>
          <p:cNvPr id="35" name="object 5"/>
          <p:cNvSpPr txBox="1"/>
          <p:nvPr/>
        </p:nvSpPr>
        <p:spPr>
          <a:xfrm>
            <a:off x="736563" y="9298118"/>
            <a:ext cx="2674620" cy="27892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00" b="1" spc="30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お問い合わせはこちらまで</a:t>
            </a:r>
            <a:endParaRPr sz="170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6" name="object 6"/>
          <p:cNvSpPr txBox="1"/>
          <p:nvPr/>
        </p:nvSpPr>
        <p:spPr>
          <a:xfrm>
            <a:off x="681484" y="9494540"/>
            <a:ext cx="3084195" cy="5022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100" b="1" spc="300" dirty="0">
                <a:solidFill>
                  <a:srgbClr val="58595B"/>
                </a:solidFill>
                <a:latin typeface="Yu Gothic"/>
                <a:cs typeface="Yu Gothic"/>
              </a:rPr>
              <a:t>03-1234-1111</a:t>
            </a:r>
            <a:endParaRPr sz="3100">
              <a:latin typeface="Yu Gothic"/>
              <a:cs typeface="Yu Gothic"/>
            </a:endParaRPr>
          </a:p>
        </p:txBody>
      </p:sp>
      <p:sp>
        <p:nvSpPr>
          <p:cNvPr id="37" name="object 7"/>
          <p:cNvSpPr txBox="1"/>
          <p:nvPr/>
        </p:nvSpPr>
        <p:spPr>
          <a:xfrm>
            <a:off x="961467" y="8737057"/>
            <a:ext cx="354385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spc="-70" dirty="0">
                <a:solidFill>
                  <a:srgbClr val="C30D23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ビズアスクル</a:t>
            </a:r>
            <a:endParaRPr sz="3200" spc="-70" dirty="0">
              <a:solidFill>
                <a:srgbClr val="C30D2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8" name="object 8"/>
          <p:cNvSpPr txBox="1"/>
          <p:nvPr/>
        </p:nvSpPr>
        <p:spPr>
          <a:xfrm>
            <a:off x="600174" y="9973467"/>
            <a:ext cx="3514626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【受付時間】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9</a:t>
            </a:r>
            <a:r>
              <a:rPr lang="en-US" altLang="ja-JP"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 </a:t>
            </a:r>
            <a:r>
              <a:rPr sz="17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～ 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18</a:t>
            </a:r>
            <a:r>
              <a:rPr lang="en-US" altLang="ja-JP"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</a:t>
            </a:r>
            <a:r>
              <a:rPr sz="17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00</a:t>
            </a:r>
            <a:endParaRPr sz="175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39" name="object 9"/>
          <p:cNvSpPr txBox="1"/>
          <p:nvPr/>
        </p:nvSpPr>
        <p:spPr>
          <a:xfrm>
            <a:off x="745120" y="10282156"/>
            <a:ext cx="3388730" cy="23852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URL</a:t>
            </a:r>
            <a:r>
              <a:rPr lang="en-US" sz="14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 </a:t>
            </a:r>
            <a:r>
              <a:rPr sz="1450" b="1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http</a:t>
            </a:r>
            <a:r>
              <a:rPr sz="1450" b="1" dirty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algun Gothic"/>
              </a:rPr>
              <a:t>://www.askult.com/</a:t>
            </a:r>
            <a:endParaRPr sz="1450" dirty="0">
              <a:latin typeface="メイリオ" panose="020B0604030504040204" pitchFamily="50" charset="-128"/>
              <a:ea typeface="メイリオ" panose="020B0604030504040204" pitchFamily="50" charset="-128"/>
              <a:cs typeface="Malgun Gothic"/>
            </a:endParaRPr>
          </a:p>
        </p:txBody>
      </p:sp>
      <p:sp>
        <p:nvSpPr>
          <p:cNvPr id="45" name="object 10"/>
          <p:cNvSpPr txBox="1"/>
          <p:nvPr/>
        </p:nvSpPr>
        <p:spPr>
          <a:xfrm>
            <a:off x="4519295" y="8916479"/>
            <a:ext cx="2900045" cy="1595120"/>
          </a:xfrm>
          <a:prstGeom prst="rect">
            <a:avLst/>
          </a:prstGeom>
          <a:ln w="12700">
            <a:solidFill>
              <a:srgbClr val="6D6E7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R="140970" algn="ctr">
              <a:lnSpc>
                <a:spcPct val="100000"/>
              </a:lnSpc>
              <a:tabLst>
                <a:tab pos="456565" algn="l"/>
              </a:tabLst>
            </a:pPr>
            <a:r>
              <a:rPr sz="1800" b="1" dirty="0">
                <a:solidFill>
                  <a:srgbClr val="231F20"/>
                </a:solidFill>
                <a:latin typeface="Microsoft JhengHei"/>
                <a:cs typeface="Microsoft JhengHei"/>
              </a:rPr>
              <a:t>地	図</a:t>
            </a:r>
            <a:endParaRPr sz="1800" dirty="0">
              <a:latin typeface="Microsoft JhengHei"/>
              <a:cs typeface="Microsoft JhengHei"/>
            </a:endParaRPr>
          </a:p>
        </p:txBody>
      </p:sp>
      <p:sp>
        <p:nvSpPr>
          <p:cNvPr id="6" name="正方形/長方形 5"/>
          <p:cNvSpPr/>
          <p:nvPr/>
        </p:nvSpPr>
        <p:spPr>
          <a:xfrm rot="2698295">
            <a:off x="1958322" y="2882893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 rot="2698295">
            <a:off x="3839385" y="942100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 rot="2698295">
            <a:off x="5769580" y="2863568"/>
            <a:ext cx="2340000" cy="2326635"/>
          </a:xfrm>
          <a:custGeom>
            <a:avLst/>
            <a:gdLst>
              <a:gd name="connsiteX0" fmla="*/ 0 w 2340000"/>
              <a:gd name="connsiteY0" fmla="*/ 0 h 2304000"/>
              <a:gd name="connsiteX1" fmla="*/ 2340000 w 2340000"/>
              <a:gd name="connsiteY1" fmla="*/ 0 h 2304000"/>
              <a:gd name="connsiteX2" fmla="*/ 2340000 w 2340000"/>
              <a:gd name="connsiteY2" fmla="*/ 2304000 h 2304000"/>
              <a:gd name="connsiteX3" fmla="*/ 0 w 2340000"/>
              <a:gd name="connsiteY3" fmla="*/ 2304000 h 2304000"/>
              <a:gd name="connsiteX4" fmla="*/ 0 w 2340000"/>
              <a:gd name="connsiteY4" fmla="*/ 0 h 2304000"/>
              <a:gd name="connsiteX0" fmla="*/ 0 w 2340000"/>
              <a:gd name="connsiteY0" fmla="*/ 0 h 2304000"/>
              <a:gd name="connsiteX1" fmla="*/ 2340000 w 2340000"/>
              <a:gd name="connsiteY1" fmla="*/ 0 h 2304000"/>
              <a:gd name="connsiteX2" fmla="*/ 2318455 w 2340000"/>
              <a:gd name="connsiteY2" fmla="*/ 1082049 h 2304000"/>
              <a:gd name="connsiteX3" fmla="*/ 2340000 w 2340000"/>
              <a:gd name="connsiteY3" fmla="*/ 2304000 h 2304000"/>
              <a:gd name="connsiteX4" fmla="*/ 0 w 2340000"/>
              <a:gd name="connsiteY4" fmla="*/ 2304000 h 2304000"/>
              <a:gd name="connsiteX5" fmla="*/ 0 w 2340000"/>
              <a:gd name="connsiteY5" fmla="*/ 0 h 2304000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40000 w 2340000"/>
              <a:gd name="connsiteY2" fmla="*/ 22635 h 2326635"/>
              <a:gd name="connsiteX3" fmla="*/ 2318455 w 2340000"/>
              <a:gd name="connsiteY3" fmla="*/ 1104684 h 2326635"/>
              <a:gd name="connsiteX4" fmla="*/ 2340000 w 2340000"/>
              <a:gd name="connsiteY4" fmla="*/ 2326635 h 2326635"/>
              <a:gd name="connsiteX5" fmla="*/ 0 w 2340000"/>
              <a:gd name="connsiteY5" fmla="*/ 2326635 h 2326635"/>
              <a:gd name="connsiteX6" fmla="*/ 0 w 2340000"/>
              <a:gd name="connsiteY6" fmla="*/ 22635 h 2326635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18455 w 2340000"/>
              <a:gd name="connsiteY2" fmla="*/ 1104684 h 2326635"/>
              <a:gd name="connsiteX3" fmla="*/ 2340000 w 2340000"/>
              <a:gd name="connsiteY3" fmla="*/ 2326635 h 2326635"/>
              <a:gd name="connsiteX4" fmla="*/ 0 w 2340000"/>
              <a:gd name="connsiteY4" fmla="*/ 2326635 h 2326635"/>
              <a:gd name="connsiteX5" fmla="*/ 0 w 2340000"/>
              <a:gd name="connsiteY5" fmla="*/ 22635 h 2326635"/>
              <a:gd name="connsiteX0" fmla="*/ 0 w 2340000"/>
              <a:gd name="connsiteY0" fmla="*/ 22635 h 2326635"/>
              <a:gd name="connsiteX1" fmla="*/ 1254635 w 2340000"/>
              <a:gd name="connsiteY1" fmla="*/ 0 h 2326635"/>
              <a:gd name="connsiteX2" fmla="*/ 2308522 w 2340000"/>
              <a:gd name="connsiteY2" fmla="*/ 1074836 h 2326635"/>
              <a:gd name="connsiteX3" fmla="*/ 2340000 w 2340000"/>
              <a:gd name="connsiteY3" fmla="*/ 2326635 h 2326635"/>
              <a:gd name="connsiteX4" fmla="*/ 0 w 2340000"/>
              <a:gd name="connsiteY4" fmla="*/ 2326635 h 2326635"/>
              <a:gd name="connsiteX5" fmla="*/ 0 w 2340000"/>
              <a:gd name="connsiteY5" fmla="*/ 22635 h 232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0000" h="2326635">
                <a:moveTo>
                  <a:pt x="0" y="22635"/>
                </a:moveTo>
                <a:lnTo>
                  <a:pt x="1254635" y="0"/>
                </a:lnTo>
                <a:lnTo>
                  <a:pt x="2308522" y="1074836"/>
                </a:lnTo>
                <a:lnTo>
                  <a:pt x="2340000" y="2326635"/>
                </a:lnTo>
                <a:lnTo>
                  <a:pt x="0" y="2326635"/>
                </a:lnTo>
                <a:lnTo>
                  <a:pt x="0" y="2263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 rot="2698295">
            <a:off x="3839384" y="4761675"/>
            <a:ext cx="2340000" cy="230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10067" y="381330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97711" y="1924823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67201" y="381330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85426" y="5744398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写真を入れてください</a:t>
            </a:r>
            <a:endParaRPr kumimoji="1" lang="ja-JP" altLang="en-US" sz="1600" dirty="0"/>
          </a:p>
        </p:txBody>
      </p:sp>
      <p:sp>
        <p:nvSpPr>
          <p:cNvPr id="28" name="object 2"/>
          <p:cNvSpPr txBox="1"/>
          <p:nvPr/>
        </p:nvSpPr>
        <p:spPr>
          <a:xfrm>
            <a:off x="446235" y="439109"/>
            <a:ext cx="4756785" cy="1848583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6000" b="1" spc="15" dirty="0" smtClean="0">
                <a:solidFill>
                  <a:srgbClr val="FFFFFF"/>
                </a:solidFill>
                <a:latin typeface="+mn-ea"/>
                <a:cs typeface="PMingLiU"/>
              </a:rPr>
              <a:t>医療関係</a:t>
            </a:r>
            <a:r>
              <a:rPr lang="ja-JP" altLang="en-US" sz="4800" b="1" spc="15" dirty="0" smtClean="0">
                <a:solidFill>
                  <a:srgbClr val="FFFFFF"/>
                </a:solidFill>
                <a:latin typeface="+mn-ea"/>
                <a:cs typeface="PMingLiU"/>
              </a:rPr>
              <a:t>様</a:t>
            </a:r>
            <a:endParaRPr lang="ja-JP" altLang="en-US" sz="6000" b="1" spc="15" dirty="0">
              <a:solidFill>
                <a:srgbClr val="FFFFFF"/>
              </a:solidFill>
              <a:latin typeface="+mn-ea"/>
              <a:cs typeface="PMingLiU"/>
            </a:endParaRPr>
          </a:p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lang="ja-JP" altLang="en-US" sz="6000" b="1" spc="15" dirty="0">
                <a:solidFill>
                  <a:srgbClr val="FFFFFF"/>
                </a:solidFill>
                <a:latin typeface="+mn-ea"/>
                <a:cs typeface="PMingLiU"/>
              </a:rPr>
              <a:t>向け</a:t>
            </a:r>
            <a:endParaRPr sz="6000" b="1" dirty="0">
              <a:latin typeface="+mn-ea"/>
              <a:cs typeface="PMingLiU"/>
            </a:endParaRPr>
          </a:p>
        </p:txBody>
      </p:sp>
      <p:sp>
        <p:nvSpPr>
          <p:cNvPr id="29" name="object 3"/>
          <p:cNvSpPr txBox="1"/>
          <p:nvPr/>
        </p:nvSpPr>
        <p:spPr>
          <a:xfrm>
            <a:off x="541950" y="2331221"/>
            <a:ext cx="1908129" cy="14984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現代の</a:t>
            </a:r>
            <a:r>
              <a:rPr lang="en-US" altLang="ja-JP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AI</a:t>
            </a: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テクノロジーを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医療</a:t>
            </a: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に</a:t>
            </a:r>
            <a:endParaRPr lang="en-US" altLang="ja-JP" sz="2100" b="1" spc="10" dirty="0" smtClean="0">
              <a:solidFill>
                <a:srgbClr val="FFFFFF"/>
              </a:solidFill>
              <a:latin typeface="+mj-ea"/>
              <a:ea typeface="+mj-ea"/>
              <a:cs typeface="Microsoft JhengHei"/>
            </a:endParaRPr>
          </a:p>
          <a:p>
            <a:pPr marL="12700" marR="5080">
              <a:lnSpc>
                <a:spcPct val="111900"/>
              </a:lnSpc>
              <a:spcBef>
                <a:spcPts val="95"/>
              </a:spcBef>
            </a:pPr>
            <a:r>
              <a:rPr lang="ja-JP" altLang="en-US" sz="2100" b="1" spc="10" dirty="0" smtClean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役立てる</a:t>
            </a:r>
            <a:endParaRPr sz="2100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532888" y="5838335"/>
            <a:ext cx="2933065" cy="18229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7009"/>
              </a:lnSpc>
              <a:spcBef>
                <a:spcPts val="215"/>
              </a:spcBef>
            </a:pPr>
            <a:r>
              <a:rPr sz="5700" b="1" spc="-150" dirty="0">
                <a:solidFill>
                  <a:srgbClr val="FFFFFF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Microsoft YaHei"/>
              </a:rPr>
              <a:t>医 療 AI  セミナー</a:t>
            </a:r>
            <a:endParaRPr sz="5700" spc="-150" dirty="0">
              <a:latin typeface="HGS明朝B" panose="02020800000000000000" pitchFamily="18" charset="-128"/>
              <a:ea typeface="HGS明朝B" panose="02020800000000000000" pitchFamily="18" charset="-128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23518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8" baseType="lpstr">
      <vt:lpstr>HGS明朝B</vt:lpstr>
      <vt:lpstr>HG丸ｺﾞｼｯｸM-PRO</vt:lpstr>
      <vt:lpstr>Malgun Gothic</vt:lpstr>
      <vt:lpstr>Microsoft JhengHei</vt:lpstr>
      <vt:lpstr>Microsoft YaHei</vt:lpstr>
      <vt:lpstr>Microsoft YaHei UI</vt:lpstr>
      <vt:lpstr>ＭＳ Ｐゴシック</vt:lpstr>
      <vt:lpstr>ＭＳ Ｐ明朝</vt:lpstr>
      <vt:lpstr>News Gothic MT</vt:lpstr>
      <vt:lpstr>PMingLiU</vt:lpstr>
      <vt:lpstr>メイリオ</vt:lpstr>
      <vt:lpstr>Yu Gothic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2018-04-23T09:20:06Z</dcterms:modified>
</cp:coreProperties>
</file>