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B5B6"/>
    <a:srgbClr val="152F5E"/>
    <a:srgbClr val="7ECEF4"/>
    <a:srgbClr val="EB6BA4"/>
    <a:srgbClr val="51B6AF"/>
    <a:srgbClr val="EEA13A"/>
    <a:srgbClr val="3BA0E8"/>
    <a:srgbClr val="3EB7EB"/>
    <a:srgbClr val="000099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74" y="1"/>
            <a:ext cx="10944000" cy="7748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757" y="124335"/>
            <a:ext cx="11229654" cy="6789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0" y="6092575"/>
            <a:ext cx="10907713" cy="168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4013" y="284431"/>
            <a:ext cx="1295141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09" y="181691"/>
            <a:ext cx="1295141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object 10"/>
          <p:cNvSpPr/>
          <p:nvPr/>
        </p:nvSpPr>
        <p:spPr>
          <a:xfrm>
            <a:off x="843536" y="390665"/>
            <a:ext cx="9313188" cy="289408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5"/>
          <p:cNvSpPr txBox="1"/>
          <p:nvPr/>
        </p:nvSpPr>
        <p:spPr>
          <a:xfrm>
            <a:off x="7372414" y="6195079"/>
            <a:ext cx="3134360" cy="3651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200" b="1" spc="25" dirty="0">
                <a:solidFill>
                  <a:srgbClr val="00655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タイヤショップアスクル</a:t>
            </a:r>
            <a:endParaRPr sz="2200" dirty="0"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4376791" y="6195079"/>
            <a:ext cx="2792850" cy="1318440"/>
          </a:xfrm>
          <a:prstGeom prst="roundRect">
            <a:avLst>
              <a:gd name="adj" fmla="val 2640"/>
            </a:avLst>
          </a:prstGeom>
          <a:solidFill>
            <a:srgbClr val="B5B5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　図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35560" y="3743896"/>
            <a:ext cx="1409700" cy="1409700"/>
          </a:xfrm>
          <a:prstGeom prst="rect">
            <a:avLst/>
          </a:prstGeom>
          <a:solidFill>
            <a:srgbClr val="B5B5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458877" y="3761319"/>
            <a:ext cx="1409700" cy="1409700"/>
          </a:xfrm>
          <a:prstGeom prst="rect">
            <a:avLst/>
          </a:prstGeom>
          <a:solidFill>
            <a:srgbClr val="B5B5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054430" y="3761319"/>
            <a:ext cx="1409700" cy="1409700"/>
          </a:xfrm>
          <a:prstGeom prst="rect">
            <a:avLst/>
          </a:prstGeom>
          <a:solidFill>
            <a:srgbClr val="B5B5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759941" y="2716480"/>
            <a:ext cx="1409700" cy="1409700"/>
          </a:xfrm>
          <a:prstGeom prst="rect">
            <a:avLst/>
          </a:prstGeom>
          <a:solidFill>
            <a:srgbClr val="B5B5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321613" y="2716480"/>
            <a:ext cx="1409700" cy="1409700"/>
          </a:xfrm>
          <a:prstGeom prst="rect">
            <a:avLst/>
          </a:prstGeom>
          <a:solidFill>
            <a:srgbClr val="B5B5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8914108" y="2726560"/>
            <a:ext cx="1409700" cy="1409700"/>
          </a:xfrm>
          <a:prstGeom prst="rect">
            <a:avLst/>
          </a:prstGeom>
          <a:solidFill>
            <a:srgbClr val="B5B5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676212" y="5475420"/>
            <a:ext cx="3348000" cy="1913142"/>
          </a:xfrm>
          <a:prstGeom prst="rect">
            <a:avLst/>
          </a:prstGeom>
          <a:solidFill>
            <a:srgbClr val="B5B5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3" name="object 7"/>
          <p:cNvSpPr txBox="1"/>
          <p:nvPr/>
        </p:nvSpPr>
        <p:spPr>
          <a:xfrm>
            <a:off x="4264894" y="3455798"/>
            <a:ext cx="1312251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200" dirty="0">
                <a:solidFill>
                  <a:srgbClr val="FFFFFF"/>
                </a:solidFill>
                <a:latin typeface="Yu Gothic UI"/>
                <a:cs typeface="Yu Gothic UI"/>
              </a:rPr>
              <a:t>夏用タイヤ</a:t>
            </a:r>
            <a:endParaRPr sz="1500" dirty="0">
              <a:latin typeface="Yu Gothic UI"/>
              <a:cs typeface="Yu Gothic UI"/>
            </a:endParaRPr>
          </a:p>
        </p:txBody>
      </p:sp>
      <p:sp>
        <p:nvSpPr>
          <p:cNvPr id="24" name="object 8"/>
          <p:cNvSpPr txBox="1"/>
          <p:nvPr/>
        </p:nvSpPr>
        <p:spPr>
          <a:xfrm>
            <a:off x="5787508" y="2440459"/>
            <a:ext cx="2151147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5" dirty="0" err="1" smtClean="0">
                <a:solidFill>
                  <a:srgbClr val="FFFFFF"/>
                </a:solidFill>
                <a:latin typeface="Yu Gothic UI"/>
                <a:cs typeface="Yu Gothic UI"/>
              </a:rPr>
              <a:t>RV</a:t>
            </a:r>
            <a:r>
              <a:rPr sz="1500" b="1" spc="305" dirty="0" err="1" smtClean="0">
                <a:solidFill>
                  <a:srgbClr val="FFFFFF"/>
                </a:solidFill>
                <a:latin typeface="Yu Gothic UI"/>
                <a:cs typeface="Yu Gothic UI"/>
              </a:rPr>
              <a:t>向</a:t>
            </a:r>
            <a:r>
              <a:rPr sz="1500" b="1" spc="250" dirty="0" err="1" smtClean="0">
                <a:solidFill>
                  <a:srgbClr val="FFFFFF"/>
                </a:solidFill>
                <a:latin typeface="Yu Gothic UI"/>
                <a:cs typeface="Yu Gothic UI"/>
              </a:rPr>
              <a:t>け</a:t>
            </a:r>
            <a:r>
              <a:rPr sz="1500" b="1" spc="235" dirty="0" err="1" smtClean="0">
                <a:solidFill>
                  <a:srgbClr val="FFFFFF"/>
                </a:solidFill>
                <a:latin typeface="Yu Gothic UI"/>
                <a:cs typeface="Yu Gothic UI"/>
              </a:rPr>
              <a:t>タ</a:t>
            </a:r>
            <a:r>
              <a:rPr sz="1500" b="1" spc="225" dirty="0" err="1" smtClean="0">
                <a:solidFill>
                  <a:srgbClr val="FFFFFF"/>
                </a:solidFill>
                <a:latin typeface="Yu Gothic UI"/>
                <a:cs typeface="Yu Gothic UI"/>
              </a:rPr>
              <a:t>イ</a:t>
            </a:r>
            <a:r>
              <a:rPr sz="1500" b="1" spc="254" dirty="0" err="1" smtClean="0">
                <a:solidFill>
                  <a:srgbClr val="FFFFFF"/>
                </a:solidFill>
                <a:latin typeface="Yu Gothic UI"/>
                <a:cs typeface="Yu Gothic UI"/>
              </a:rPr>
              <a:t>ヤ</a:t>
            </a:r>
            <a:endParaRPr sz="1500" dirty="0">
              <a:latin typeface="Yu Gothic UI"/>
              <a:cs typeface="Yu Gothic UI"/>
            </a:endParaRPr>
          </a:p>
        </p:txBody>
      </p:sp>
      <p:sp>
        <p:nvSpPr>
          <p:cNvPr id="38" name="object 9"/>
          <p:cNvSpPr txBox="1"/>
          <p:nvPr/>
        </p:nvSpPr>
        <p:spPr>
          <a:xfrm>
            <a:off x="7359793" y="4156063"/>
            <a:ext cx="176758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350" dirty="0">
                <a:solidFill>
                  <a:srgbClr val="FFFFFF"/>
                </a:solidFill>
                <a:latin typeface="Yu Gothic UI"/>
                <a:cs typeface="Yu Gothic UI"/>
              </a:rPr>
              <a:t>ミニバンタイヤ</a:t>
            </a:r>
            <a:endParaRPr sz="1500" dirty="0">
              <a:latin typeface="Yu Gothic UI"/>
              <a:cs typeface="Yu Gothic UI"/>
            </a:endParaRPr>
          </a:p>
        </p:txBody>
      </p:sp>
      <p:sp>
        <p:nvSpPr>
          <p:cNvPr id="39" name="object 3"/>
          <p:cNvSpPr txBox="1"/>
          <p:nvPr/>
        </p:nvSpPr>
        <p:spPr>
          <a:xfrm>
            <a:off x="7668000" y="6516000"/>
            <a:ext cx="215773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お問い合わせはこちらまで</a:t>
            </a:r>
            <a:endParaRPr sz="1400" dirty="0"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41" name="object 4"/>
          <p:cNvSpPr txBox="1"/>
          <p:nvPr/>
        </p:nvSpPr>
        <p:spPr>
          <a:xfrm>
            <a:off x="7656138" y="6729891"/>
            <a:ext cx="2902006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50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Yu Gothic"/>
              </a:rPr>
              <a:t>03-1234-1111</a:t>
            </a:r>
            <a:endParaRPr sz="2500" dirty="0">
              <a:latin typeface="メイリオ" panose="020B0604030504040204" pitchFamily="50" charset="-128"/>
              <a:ea typeface="メイリオ" panose="020B0604030504040204" pitchFamily="50" charset="-128"/>
              <a:cs typeface="Yu Gothic"/>
            </a:endParaRPr>
          </a:p>
        </p:txBody>
      </p:sp>
      <p:sp>
        <p:nvSpPr>
          <p:cNvPr id="42" name="object 6"/>
          <p:cNvSpPr txBox="1"/>
          <p:nvPr/>
        </p:nvSpPr>
        <p:spPr>
          <a:xfrm>
            <a:off x="7179915" y="7056000"/>
            <a:ext cx="3213845" cy="523861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R="10795" algn="ctr">
              <a:lnSpc>
                <a:spcPct val="100000"/>
              </a:lnSpc>
              <a:spcBef>
                <a:spcPts val="425"/>
              </a:spcBef>
            </a:pPr>
            <a:r>
              <a:rPr sz="140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【受付時間】</a:t>
            </a:r>
            <a:r>
              <a:rPr sz="140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9</a:t>
            </a:r>
            <a:r>
              <a:rPr lang="en-US" sz="140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:</a:t>
            </a:r>
            <a:r>
              <a:rPr sz="140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00 </a:t>
            </a:r>
            <a:r>
              <a:rPr sz="140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～ </a:t>
            </a:r>
            <a:r>
              <a:rPr sz="140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18</a:t>
            </a:r>
            <a:r>
              <a:rPr lang="en-US" sz="140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:</a:t>
            </a:r>
            <a:r>
              <a:rPr sz="140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00</a:t>
            </a:r>
            <a:endParaRPr lang="en-US" sz="1400" b="1" dirty="0" smtClean="0">
              <a:solidFill>
                <a:srgbClr val="58595B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  <a:p>
            <a:pPr marL="100965">
              <a:lnSpc>
                <a:spcPct val="100000"/>
              </a:lnSpc>
              <a:spcBef>
                <a:spcPts val="305"/>
              </a:spcBef>
            </a:pPr>
            <a:r>
              <a:rPr 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 </a:t>
            </a:r>
            <a:r>
              <a:rPr 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      </a:t>
            </a:r>
            <a:r>
              <a:rPr sz="11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URL</a:t>
            </a:r>
            <a:r>
              <a:rPr lang="en-US" sz="11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 </a:t>
            </a:r>
            <a:r>
              <a:rPr sz="11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http</a:t>
            </a:r>
            <a:r>
              <a:rPr sz="11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://www.askult.com/</a:t>
            </a:r>
            <a:endParaRPr sz="1150" dirty="0"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9183845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12700" rIns="0" bIns="0" rtlCol="0">
        <a:spAutoFit/>
      </a:bodyPr>
      <a:lstStyle>
        <a:defPPr marR="2700655" algn="ctr">
          <a:spcBef>
            <a:spcPts val="100"/>
          </a:spcBef>
          <a:defRPr sz="3000" spc="-155" dirty="0" err="1" smtClean="0">
            <a:solidFill>
              <a:srgbClr val="231F20"/>
            </a:solidFill>
            <a:latin typeface="MS PGothic"/>
            <a:cs typeface="MS P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</TotalTime>
  <Words>161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HG丸ｺﾞｼｯｸM-PRO</vt:lpstr>
      <vt:lpstr>Malgun Gothic</vt:lpstr>
      <vt:lpstr>ＭＳ Ｐゴシック</vt:lpstr>
      <vt:lpstr>ＭＳ Ｐ明朝</vt:lpstr>
      <vt:lpstr>Yu Gothic UI</vt:lpstr>
      <vt:lpstr>メイリオ</vt:lpstr>
      <vt:lpstr>Yu Gothic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70</cp:revision>
  <cp:lastPrinted>2013-04-25T06:18:16Z</cp:lastPrinted>
  <dcterms:created xsi:type="dcterms:W3CDTF">2013-08-07T01:20:38Z</dcterms:created>
  <dcterms:modified xsi:type="dcterms:W3CDTF">2018-04-23T09:29:30Z</dcterms:modified>
</cp:coreProperties>
</file>