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36EB8"/>
    <a:srgbClr val="7C1C1E"/>
    <a:srgbClr val="F8B62D"/>
    <a:srgbClr val="FFF34E"/>
    <a:srgbClr val="386130"/>
    <a:srgbClr val="380000"/>
    <a:srgbClr val="14325E"/>
    <a:srgbClr val="C30D23"/>
    <a:srgbClr val="717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1794" y="14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C:\Users\user1\Desktop\WAG\岩崎様_パワポン資料\4月_sa2_9-20180422T120400Z-001\4月_sa2_9\pawapon2_saito_apr\アセット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00" cy="78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-14066" y="7765364"/>
            <a:ext cx="7812000" cy="756000"/>
          </a:xfrm>
          <a:prstGeom prst="rect">
            <a:avLst/>
          </a:prstGeom>
          <a:solidFill>
            <a:srgbClr val="036E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03385" y="2715065"/>
            <a:ext cx="6302326" cy="236337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801857" y="4994032"/>
            <a:ext cx="2196000" cy="2196000"/>
          </a:xfrm>
          <a:prstGeom prst="ellipse">
            <a:avLst/>
          </a:prstGeom>
          <a:noFill/>
          <a:ln w="762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69109" y="4284168"/>
            <a:ext cx="1440000" cy="144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458893" y="-147155"/>
            <a:ext cx="1440000" cy="144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object 2"/>
          <p:cNvSpPr txBox="1"/>
          <p:nvPr/>
        </p:nvSpPr>
        <p:spPr>
          <a:xfrm>
            <a:off x="2589662" y="4146294"/>
            <a:ext cx="4416049" cy="86049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500" b="1" spc="-1510" dirty="0">
                <a:solidFill>
                  <a:srgbClr val="EC008C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Microsoft JhengHei"/>
              </a:rPr>
              <a:t>５・６・</a:t>
            </a:r>
            <a:r>
              <a:rPr sz="5500" b="1" spc="-130" dirty="0">
                <a:solidFill>
                  <a:srgbClr val="EC008C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Microsoft JhengHei"/>
              </a:rPr>
              <a:t>７日</a:t>
            </a:r>
            <a:r>
              <a:rPr sz="5500" b="1" spc="5" dirty="0">
                <a:solidFill>
                  <a:srgbClr val="EC008C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Microsoft JhengHei"/>
              </a:rPr>
              <a:t>間</a:t>
            </a:r>
            <a:endParaRPr sz="5500" dirty="0">
              <a:latin typeface="HGｺﾞｼｯｸE" panose="020B0909000000000000" pitchFamily="49" charset="-128"/>
              <a:ea typeface="HGｺﾞｼｯｸE" panose="020B0909000000000000" pitchFamily="49" charset="-128"/>
              <a:cs typeface="Microsoft JhengHei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57" y="3139984"/>
            <a:ext cx="6156000" cy="911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984278" y="1148613"/>
            <a:ext cx="2165978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300" spc="-15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羽田発</a:t>
            </a:r>
          </a:p>
        </p:txBody>
      </p:sp>
      <p:sp>
        <p:nvSpPr>
          <p:cNvPr id="41" name="object 9"/>
          <p:cNvSpPr txBox="1"/>
          <p:nvPr/>
        </p:nvSpPr>
        <p:spPr>
          <a:xfrm>
            <a:off x="662024" y="7955584"/>
            <a:ext cx="6737984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-90" dirty="0">
                <a:solidFill>
                  <a:srgbClr val="FFFFFF"/>
                </a:solidFill>
                <a:latin typeface="Microsoft JhengHei"/>
                <a:cs typeface="Microsoft JhengHei"/>
              </a:rPr>
              <a:t>人気のホテルえらべる</a:t>
            </a:r>
            <a:r>
              <a:rPr sz="2500" b="1" spc="-15" dirty="0">
                <a:solidFill>
                  <a:srgbClr val="FFFFFF"/>
                </a:solidFill>
                <a:latin typeface="Microsoft JhengHei"/>
                <a:cs typeface="Microsoft JhengHei"/>
              </a:rPr>
              <a:t>!</a:t>
            </a:r>
            <a:r>
              <a:rPr sz="2500" b="1" spc="5" dirty="0">
                <a:solidFill>
                  <a:srgbClr val="FFFFFF"/>
                </a:solidFill>
                <a:latin typeface="Microsoft JhengHei"/>
                <a:cs typeface="Microsoft JhengHei"/>
              </a:rPr>
              <a:t> </a:t>
            </a:r>
            <a:r>
              <a:rPr sz="2500" b="1" spc="-65" dirty="0" err="1" smtClean="0">
                <a:solidFill>
                  <a:srgbClr val="FFFFFF"/>
                </a:solidFill>
                <a:latin typeface="Microsoft JhengHei"/>
                <a:cs typeface="Microsoft JhengHei"/>
              </a:rPr>
              <a:t>お手頃なホテルもある</a:t>
            </a:r>
            <a:r>
              <a:rPr lang="en-US" sz="2500" b="1" spc="-65" dirty="0" smtClean="0">
                <a:solidFill>
                  <a:srgbClr val="FFFFFF"/>
                </a:solidFill>
                <a:latin typeface="Microsoft JhengHei"/>
                <a:cs typeface="Microsoft JhengHei"/>
              </a:rPr>
              <a:t>!</a:t>
            </a:r>
            <a:endParaRPr sz="2500" dirty="0">
              <a:latin typeface="Microsoft JhengHei"/>
              <a:cs typeface="Microsoft JhengHei"/>
            </a:endParaRPr>
          </a:p>
        </p:txBody>
      </p:sp>
      <p:sp>
        <p:nvSpPr>
          <p:cNvPr id="42" name="object 4"/>
          <p:cNvSpPr txBox="1"/>
          <p:nvPr/>
        </p:nvSpPr>
        <p:spPr>
          <a:xfrm>
            <a:off x="594394" y="9212801"/>
            <a:ext cx="2879725" cy="3111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50" b="1" spc="15" dirty="0">
                <a:solidFill>
                  <a:srgbClr val="58595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Microsoft JhengHei"/>
              </a:rPr>
              <a:t>お問い合わせはこちらまで</a:t>
            </a:r>
            <a:endParaRPr sz="1850" dirty="0">
              <a:latin typeface="HGｺﾞｼｯｸE" panose="020B0909000000000000" pitchFamily="49" charset="-128"/>
              <a:ea typeface="HGｺﾞｼｯｸE" panose="020B0909000000000000" pitchFamily="49" charset="-128"/>
              <a:cs typeface="Microsoft JhengHei"/>
            </a:endParaRPr>
          </a:p>
        </p:txBody>
      </p:sp>
      <p:sp>
        <p:nvSpPr>
          <p:cNvPr id="43" name="object 5"/>
          <p:cNvSpPr txBox="1"/>
          <p:nvPr/>
        </p:nvSpPr>
        <p:spPr>
          <a:xfrm>
            <a:off x="535037" y="9441192"/>
            <a:ext cx="3321685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600" b="1" spc="315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"/>
              </a:rPr>
              <a:t>03-1234-1111</a:t>
            </a:r>
            <a:endParaRPr sz="36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"/>
            </a:endParaRPr>
          </a:p>
        </p:txBody>
      </p:sp>
      <p:sp>
        <p:nvSpPr>
          <p:cNvPr id="44" name="object 6"/>
          <p:cNvSpPr txBox="1"/>
          <p:nvPr/>
        </p:nvSpPr>
        <p:spPr>
          <a:xfrm>
            <a:off x="495573" y="8641161"/>
            <a:ext cx="3430904" cy="46230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900" b="1" spc="25" dirty="0">
                <a:solidFill>
                  <a:srgbClr val="00655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Microsoft JhengHei"/>
              </a:rPr>
              <a:t>アスクルツーリスト</a:t>
            </a:r>
            <a:endParaRPr sz="2900" dirty="0">
              <a:latin typeface="HGｺﾞｼｯｸE" panose="020B0909000000000000" pitchFamily="49" charset="-128"/>
              <a:ea typeface="HGｺﾞｼｯｸE" panose="020B0909000000000000" pitchFamily="49" charset="-128"/>
              <a:cs typeface="Microsoft JhengHei"/>
            </a:endParaRPr>
          </a:p>
        </p:txBody>
      </p:sp>
      <p:sp>
        <p:nvSpPr>
          <p:cNvPr id="45" name="object 7"/>
          <p:cNvSpPr txBox="1"/>
          <p:nvPr/>
        </p:nvSpPr>
        <p:spPr>
          <a:xfrm>
            <a:off x="648000" y="9936000"/>
            <a:ext cx="3448685" cy="379591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000" b="1" spc="75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【受付時間】</a:t>
            </a:r>
            <a:r>
              <a:rPr sz="2000" b="1" spc="5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9</a:t>
            </a:r>
            <a:r>
              <a:rPr lang="en-US" sz="2000" b="1" spc="5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:</a:t>
            </a:r>
            <a:r>
              <a:rPr sz="2000" b="1" spc="5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00</a:t>
            </a:r>
            <a:r>
              <a:rPr sz="2000" b="1" spc="-4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 </a:t>
            </a:r>
            <a:r>
              <a:rPr sz="2000" b="1" spc="25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～</a:t>
            </a:r>
            <a:r>
              <a:rPr sz="2000" b="1" spc="-4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 </a:t>
            </a:r>
            <a:r>
              <a:rPr sz="2000" b="1" spc="135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18</a:t>
            </a:r>
            <a:r>
              <a:rPr lang="en-US" sz="2000" b="1" spc="135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:</a:t>
            </a:r>
            <a:r>
              <a:rPr sz="2000" b="1" spc="135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00</a:t>
            </a:r>
            <a:endParaRPr sz="2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JhengHei"/>
            </a:endParaRPr>
          </a:p>
        </p:txBody>
      </p:sp>
      <p:sp>
        <p:nvSpPr>
          <p:cNvPr id="46" name="object 8"/>
          <p:cNvSpPr txBox="1"/>
          <p:nvPr/>
        </p:nvSpPr>
        <p:spPr>
          <a:xfrm>
            <a:off x="4260826" y="8827073"/>
            <a:ext cx="3183255" cy="1750695"/>
          </a:xfrm>
          <a:prstGeom prst="rect">
            <a:avLst/>
          </a:prstGeom>
          <a:ln w="13944">
            <a:solidFill>
              <a:srgbClr val="6D6E7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 marR="155575" algn="ctr">
              <a:lnSpc>
                <a:spcPct val="100000"/>
              </a:lnSpc>
              <a:tabLst>
                <a:tab pos="501650" algn="l"/>
              </a:tabLst>
            </a:pPr>
            <a:r>
              <a:rPr sz="1950" b="1" spc="25" dirty="0">
                <a:solidFill>
                  <a:srgbClr val="231F20"/>
                </a:solidFill>
                <a:latin typeface="Microsoft JhengHei"/>
                <a:cs typeface="Microsoft JhengHei"/>
              </a:rPr>
              <a:t>地	図</a:t>
            </a:r>
            <a:endParaRPr sz="1950" dirty="0">
              <a:latin typeface="Microsoft JhengHei"/>
              <a:cs typeface="Microsoft JhengHei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29242" y="10296000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7955">
              <a:lnSpc>
                <a:spcPct val="100000"/>
              </a:lnSpc>
              <a:spcBef>
                <a:spcPts val="405"/>
              </a:spcBef>
            </a:pPr>
            <a:r>
              <a:rPr lang="en-US" altLang="ja-JP" sz="1600" b="1" spc="125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URL http://www.askult.com/</a:t>
            </a:r>
            <a:endParaRPr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HGｺﾞｼｯｸE</vt:lpstr>
      <vt:lpstr>HG丸ｺﾞｼｯｸM-PRO</vt:lpstr>
      <vt:lpstr>Microsoft JhengHei</vt:lpstr>
      <vt:lpstr>ＭＳ Ｐゴシック</vt:lpstr>
      <vt:lpstr>News Gothic MT</vt:lpstr>
      <vt:lpstr>メイリオ</vt:lpstr>
      <vt:lpstr>Yu Gothic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2018-04-23T09:46:47Z</dcterms:modified>
</cp:coreProperties>
</file>