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36EB8"/>
    <a:srgbClr val="7C1C1E"/>
    <a:srgbClr val="F8B62D"/>
    <a:srgbClr val="FFF34E"/>
    <a:srgbClr val="386130"/>
    <a:srgbClr val="380000"/>
    <a:srgbClr val="14325E"/>
    <a:srgbClr val="C30D23"/>
    <a:srgbClr val="717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1" d="100"/>
          <a:sy n="81" d="100"/>
        </p:scale>
        <p:origin x="2754" y="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83226" y="-3988935"/>
            <a:ext cx="18684000" cy="186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908049"/>
            <a:ext cx="4572000" cy="5046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9" y="5878621"/>
            <a:ext cx="2700000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32" y="5010150"/>
            <a:ext cx="1476000" cy="268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 descr="C:\Users\user1\Desktop\WAG\岩崎様_パワポン資料\4月_sa2_9-20180422T120400Z-001\4月_sa2_9\pawapon2_saito_apr\アセット 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700" y="6198073"/>
            <a:ext cx="3048000" cy="416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639917" y="7841545"/>
            <a:ext cx="1661993" cy="246656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2800" dirty="0"/>
              <a:t>居酒屋</a:t>
            </a:r>
          </a:p>
          <a:p>
            <a:r>
              <a:rPr lang="ja-JP" altLang="en-US" sz="4000" b="1" dirty="0"/>
              <a:t>アスクル</a:t>
            </a:r>
          </a:p>
          <a:p>
            <a:r>
              <a:rPr lang="ja-JP" altLang="en-US" sz="2800" dirty="0"/>
              <a:t>スタッフ一同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104379" y="5266991"/>
            <a:ext cx="615553" cy="235577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800" dirty="0"/>
              <a:t>だめ！ 絶対！</a:t>
            </a: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116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2018-04-23T09:48:09Z</dcterms:modified>
</cp:coreProperties>
</file>