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3"/>
    <a:srgbClr val="FFE200"/>
    <a:srgbClr val="FFFFFF"/>
    <a:srgbClr val="036EB8"/>
    <a:srgbClr val="7C1C1E"/>
    <a:srgbClr val="F8B62D"/>
    <a:srgbClr val="FFF34E"/>
    <a:srgbClr val="386130"/>
    <a:srgbClr val="380000"/>
    <a:srgbClr val="1432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1" d="100"/>
          <a:sy n="81" d="100"/>
        </p:scale>
        <p:origin x="2754" y="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FFE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57827" y="-3952879"/>
            <a:ext cx="18648000" cy="18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正方形/長方形 10"/>
          <p:cNvSpPr/>
          <p:nvPr/>
        </p:nvSpPr>
        <p:spPr>
          <a:xfrm>
            <a:off x="485775" y="542925"/>
            <a:ext cx="6743700" cy="9772650"/>
          </a:xfrm>
          <a:prstGeom prst="rect">
            <a:avLst/>
          </a:prstGeom>
          <a:solidFill>
            <a:srgbClr val="FFE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346405" y="1235196"/>
            <a:ext cx="4647426" cy="795490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8700"/>
              </a:lnSpc>
            </a:pPr>
            <a:r>
              <a:rPr lang="ja-JP" altLang="en-US" sz="6000" dirty="0"/>
              <a:t>当店では</a:t>
            </a:r>
            <a:r>
              <a:rPr lang="ja-JP" altLang="en-US" sz="6000" dirty="0">
                <a:solidFill>
                  <a:srgbClr val="C30D23"/>
                </a:solidFill>
              </a:rPr>
              <a:t>未成年者</a:t>
            </a:r>
            <a:r>
              <a:rPr lang="ja-JP" altLang="en-US" sz="6000" dirty="0"/>
              <a:t>への</a:t>
            </a:r>
          </a:p>
          <a:p>
            <a:pPr>
              <a:lnSpc>
                <a:spcPts val="8700"/>
              </a:lnSpc>
            </a:pPr>
            <a:r>
              <a:rPr lang="ja-JP" altLang="en-US" sz="6000" dirty="0"/>
              <a:t>酒類の販売を</a:t>
            </a:r>
          </a:p>
          <a:p>
            <a:pPr>
              <a:lnSpc>
                <a:spcPts val="8700"/>
              </a:lnSpc>
            </a:pPr>
            <a:r>
              <a:rPr lang="ja-JP" altLang="en-US" sz="6000" dirty="0"/>
              <a:t>お断りして</a:t>
            </a:r>
          </a:p>
          <a:p>
            <a:pPr>
              <a:lnSpc>
                <a:spcPts val="8700"/>
              </a:lnSpc>
            </a:pPr>
            <a:r>
              <a:rPr lang="ja-JP" altLang="en-US" sz="6000" dirty="0"/>
              <a:t>おります。</a:t>
            </a:r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82" y="1035171"/>
            <a:ext cx="2052000" cy="6115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1" name="Picture 23" descr="C:\Users\user1\Desktop\WAG\岩崎様_パワポン資料\4月_sa2_9-20180422T120400Z-001\4月_sa2_9\pawapon2_saito_apr\アセット 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680" y="5530850"/>
            <a:ext cx="3441700" cy="47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正方形/長方形 59"/>
          <p:cNvSpPr/>
          <p:nvPr/>
        </p:nvSpPr>
        <p:spPr>
          <a:xfrm>
            <a:off x="639917" y="7841545"/>
            <a:ext cx="1661993" cy="246656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2800" dirty="0"/>
              <a:t>居酒屋</a:t>
            </a:r>
          </a:p>
          <a:p>
            <a:r>
              <a:rPr lang="ja-JP" altLang="en-US" sz="4000" b="1" dirty="0"/>
              <a:t>アスクル</a:t>
            </a:r>
          </a:p>
          <a:p>
            <a:r>
              <a:rPr lang="ja-JP" altLang="en-US" sz="2800" dirty="0"/>
              <a:t>スタッフ一同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242253" y="1349496"/>
            <a:ext cx="738664" cy="532453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3600" spc="-150" dirty="0"/>
              <a:t>お酒は  　 歳になってから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152000" y="2595085"/>
            <a:ext cx="9541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>
                <a:solidFill>
                  <a:srgbClr val="C30D23"/>
                </a:solidFill>
              </a:rPr>
              <a:t>20</a:t>
            </a:r>
            <a:endParaRPr lang="ja-JP" altLang="en-US" sz="6000" dirty="0">
              <a:solidFill>
                <a:srgbClr val="C30D23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794"/>
            <a:ext cx="7772400" cy="1090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129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2018-04-23T09:48:12Z</dcterms:modified>
</cp:coreProperties>
</file>