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5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D6BB"/>
    <a:srgbClr val="C9CACA"/>
    <a:srgbClr val="231815"/>
    <a:srgbClr val="604C3F"/>
    <a:srgbClr val="595757"/>
    <a:srgbClr val="A48B78"/>
    <a:srgbClr val="7A6A56"/>
    <a:srgbClr val="C61A22"/>
    <a:srgbClr val="000000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2898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図 4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806697" cy="1090440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2400" cy="1090329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01" y="3574761"/>
            <a:ext cx="3825248" cy="2365253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0" y="3204165"/>
            <a:ext cx="7775575" cy="7657258"/>
          </a:xfrm>
          <a:prstGeom prst="rect">
            <a:avLst/>
          </a:prstGeom>
        </p:spPr>
      </p:pic>
      <p:grpSp>
        <p:nvGrpSpPr>
          <p:cNvPr id="41" name="グループ化 40"/>
          <p:cNvGrpSpPr/>
          <p:nvPr/>
        </p:nvGrpSpPr>
        <p:grpSpPr>
          <a:xfrm>
            <a:off x="778148" y="3705309"/>
            <a:ext cx="3420000" cy="2090784"/>
            <a:chOff x="778148" y="3705309"/>
            <a:chExt cx="3420000" cy="2090784"/>
          </a:xfrm>
        </p:grpSpPr>
        <p:sp>
          <p:nvSpPr>
            <p:cNvPr id="23" name="object 6"/>
            <p:cNvSpPr txBox="1"/>
            <p:nvPr/>
          </p:nvSpPr>
          <p:spPr>
            <a:xfrm>
              <a:off x="778148" y="3705309"/>
              <a:ext cx="3420000" cy="468000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sz="2900" b="1" spc="-200" dirty="0">
                  <a:solidFill>
                    <a:srgbClr val="FFF200"/>
                  </a:solidFill>
                  <a:latin typeface="メイリオ"/>
                  <a:cs typeface="メイリオ"/>
                </a:rPr>
                <a:t>キャンペーン</a:t>
              </a:r>
              <a:r>
                <a:rPr sz="2900" b="1" spc="110" dirty="0">
                  <a:solidFill>
                    <a:srgbClr val="FFF200"/>
                  </a:solidFill>
                  <a:latin typeface="メイリオ"/>
                  <a:cs typeface="メイリオ"/>
                </a:rPr>
                <a:t>実</a:t>
              </a:r>
              <a:r>
                <a:rPr sz="2900" b="1" spc="10" dirty="0">
                  <a:solidFill>
                    <a:srgbClr val="FFF200"/>
                  </a:solidFill>
                  <a:latin typeface="メイリオ"/>
                  <a:cs typeface="メイリオ"/>
                </a:rPr>
                <a:t>施</a:t>
              </a:r>
              <a:r>
                <a:rPr sz="2900" b="1" spc="0" dirty="0">
                  <a:solidFill>
                    <a:srgbClr val="FFF200"/>
                  </a:solidFill>
                  <a:latin typeface="メイリオ"/>
                  <a:cs typeface="メイリオ"/>
                </a:rPr>
                <a:t>中</a:t>
              </a:r>
              <a:endParaRPr sz="2900" dirty="0">
                <a:latin typeface="メイリオ"/>
                <a:cs typeface="メイリオ"/>
              </a:endParaRPr>
            </a:p>
          </p:txBody>
        </p:sp>
        <p:sp>
          <p:nvSpPr>
            <p:cNvPr id="24" name="object 7"/>
            <p:cNvSpPr txBox="1"/>
            <p:nvPr/>
          </p:nvSpPr>
          <p:spPr>
            <a:xfrm>
              <a:off x="1486735" y="3988486"/>
              <a:ext cx="2376000" cy="505459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sz="2150" b="1" spc="-65" dirty="0" smtClean="0">
                  <a:solidFill>
                    <a:srgbClr val="FFF200"/>
                  </a:solidFill>
                  <a:latin typeface="メイリオ"/>
                  <a:cs typeface="メイリオ"/>
                </a:rPr>
                <a:t>6/</a:t>
              </a:r>
              <a:r>
                <a:rPr sz="4725" b="1" spc="-97" baseline="-15873" dirty="0" smtClean="0">
                  <a:solidFill>
                    <a:srgbClr val="FFF200"/>
                  </a:solidFill>
                  <a:latin typeface="メイリオ"/>
                  <a:cs typeface="メイリオ"/>
                </a:rPr>
                <a:t>20</a:t>
              </a:r>
              <a:r>
                <a:rPr sz="2150" b="1" spc="-65" dirty="0">
                  <a:solidFill>
                    <a:srgbClr val="FFF200"/>
                  </a:solidFill>
                  <a:latin typeface="メイリオ"/>
                  <a:cs typeface="メイリオ"/>
                </a:rPr>
                <a:t>～7/</a:t>
              </a:r>
              <a:r>
                <a:rPr sz="4725" b="1" spc="-97" baseline="-15873" dirty="0">
                  <a:solidFill>
                    <a:srgbClr val="FFF200"/>
                  </a:solidFill>
                  <a:latin typeface="メイリオ"/>
                  <a:cs typeface="メイリオ"/>
                </a:rPr>
                <a:t>20</a:t>
              </a:r>
              <a:endParaRPr sz="4725" baseline="-15873" dirty="0">
                <a:latin typeface="メイリオ"/>
                <a:cs typeface="メイリオ"/>
              </a:endParaRPr>
            </a:p>
          </p:txBody>
        </p:sp>
        <p:sp>
          <p:nvSpPr>
            <p:cNvPr id="33" name="object 12"/>
            <p:cNvSpPr txBox="1"/>
            <p:nvPr/>
          </p:nvSpPr>
          <p:spPr>
            <a:xfrm>
              <a:off x="1527386" y="4478252"/>
              <a:ext cx="2446353" cy="666849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/>
            <a:p>
              <a:pPr marR="5080">
                <a:lnSpc>
                  <a:spcPts val="5180"/>
                </a:lnSpc>
              </a:pPr>
              <a:r>
                <a:rPr sz="5300" spc="175" dirty="0" smtClean="0">
                  <a:solidFill>
                    <a:srgbClr val="FFFFFF"/>
                  </a:solidFill>
                  <a:latin typeface="HGP明朝E"/>
                  <a:cs typeface="HGP明朝E"/>
                </a:rPr>
                <a:t>10,000</a:t>
              </a:r>
              <a:r>
                <a:rPr lang="ja-JP" altLang="en-US" sz="3300" baseline="3787" dirty="0">
                  <a:solidFill>
                    <a:srgbClr val="FFFFFF"/>
                  </a:solidFill>
                  <a:latin typeface="HGP明朝E"/>
                  <a:cs typeface="HGP明朝E"/>
                </a:rPr>
                <a:t>円</a:t>
              </a:r>
              <a:endParaRPr sz="3300" dirty="0">
                <a:latin typeface="ＭＳ Ｐゴシック"/>
                <a:cs typeface="ＭＳ Ｐゴシック"/>
              </a:endParaRPr>
            </a:p>
          </p:txBody>
        </p:sp>
        <p:sp>
          <p:nvSpPr>
            <p:cNvPr id="34" name="object 12"/>
            <p:cNvSpPr txBox="1"/>
            <p:nvPr/>
          </p:nvSpPr>
          <p:spPr>
            <a:xfrm>
              <a:off x="819245" y="5302340"/>
              <a:ext cx="756000" cy="428767"/>
            </a:xfrm>
            <a:prstGeom prst="rect">
              <a:avLst/>
            </a:prstGeom>
          </p:spPr>
          <p:txBody>
            <a:bodyPr vert="horz" wrap="square" lIns="0" tIns="36000" rIns="0" bIns="0" rtlCol="0" anchor="ctr">
              <a:spAutoFit/>
            </a:bodyPr>
            <a:lstStyle/>
            <a:p>
              <a:pPr marR="5080"/>
              <a:r>
                <a:rPr lang="ja-JP" altLang="en-US" sz="2550" b="1" spc="75" baseline="37581" dirty="0">
                  <a:solidFill>
                    <a:srgbClr val="FFFFFF"/>
                  </a:solidFill>
                  <a:latin typeface="メイリオ"/>
                  <a:cs typeface="ＭＳ Ｐゴシック"/>
                </a:rPr>
                <a:t>業務用</a:t>
              </a:r>
              <a:endParaRPr sz="850" dirty="0">
                <a:latin typeface="ＭＳ Ｐゴシック"/>
                <a:cs typeface="ＭＳ Ｐゴシック"/>
              </a:endParaRPr>
            </a:p>
          </p:txBody>
        </p:sp>
        <p:sp>
          <p:nvSpPr>
            <p:cNvPr id="35" name="object 12"/>
            <p:cNvSpPr txBox="1"/>
            <p:nvPr/>
          </p:nvSpPr>
          <p:spPr>
            <a:xfrm>
              <a:off x="1527386" y="5129244"/>
              <a:ext cx="2446353" cy="666849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/>
            <a:p>
              <a:pPr marR="5080">
                <a:lnSpc>
                  <a:spcPts val="5180"/>
                </a:lnSpc>
              </a:pPr>
              <a:r>
                <a:rPr lang="en-US" altLang="ja-JP" sz="5300" spc="175" dirty="0">
                  <a:solidFill>
                    <a:srgbClr val="FFFFFF"/>
                  </a:solidFill>
                  <a:latin typeface="HGP明朝E"/>
                  <a:cs typeface="HGP明朝E"/>
                </a:rPr>
                <a:t>25</a:t>
              </a:r>
              <a:r>
                <a:rPr sz="5300" spc="175" dirty="0" smtClean="0">
                  <a:solidFill>
                    <a:srgbClr val="FFFFFF"/>
                  </a:solidFill>
                  <a:latin typeface="HGP明朝E"/>
                  <a:cs typeface="HGP明朝E"/>
                </a:rPr>
                <a:t>,000</a:t>
              </a:r>
              <a:r>
                <a:rPr lang="ja-JP" altLang="en-US" sz="3300" baseline="3787" dirty="0">
                  <a:solidFill>
                    <a:srgbClr val="FFFFFF"/>
                  </a:solidFill>
                  <a:latin typeface="HGP明朝E"/>
                  <a:cs typeface="HGP明朝E"/>
                </a:rPr>
                <a:t>円</a:t>
              </a:r>
              <a:endParaRPr sz="3300" dirty="0">
                <a:latin typeface="ＭＳ Ｐゴシック"/>
                <a:cs typeface="ＭＳ Ｐゴシック"/>
              </a:endParaRPr>
            </a:p>
          </p:txBody>
        </p:sp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6442" y="4193096"/>
              <a:ext cx="399289" cy="213360"/>
            </a:xfrm>
            <a:prstGeom prst="rect">
              <a:avLst/>
            </a:prstGeom>
          </p:spPr>
        </p:pic>
        <p:sp>
          <p:nvSpPr>
            <p:cNvPr id="30" name="object 12"/>
            <p:cNvSpPr txBox="1"/>
            <p:nvPr/>
          </p:nvSpPr>
          <p:spPr>
            <a:xfrm>
              <a:off x="819245" y="4651348"/>
              <a:ext cx="756000" cy="428767"/>
            </a:xfrm>
            <a:prstGeom prst="rect">
              <a:avLst/>
            </a:prstGeom>
          </p:spPr>
          <p:txBody>
            <a:bodyPr vert="horz" wrap="square" lIns="0" tIns="36000" rIns="0" bIns="0" rtlCol="0" anchor="ctr">
              <a:spAutoFit/>
            </a:bodyPr>
            <a:lstStyle/>
            <a:p>
              <a:pPr marR="5080"/>
              <a:r>
                <a:rPr sz="2550" b="1" spc="75" baseline="37581" dirty="0" smtClean="0">
                  <a:solidFill>
                    <a:srgbClr val="FFFFFF"/>
                  </a:solidFill>
                  <a:latin typeface="メイリオ"/>
                  <a:cs typeface="メイリオ"/>
                </a:rPr>
                <a:t>家庭</a:t>
              </a:r>
              <a:r>
                <a:rPr sz="2550" b="1" spc="240" baseline="37581" dirty="0" smtClean="0">
                  <a:solidFill>
                    <a:srgbClr val="FFFFFF"/>
                  </a:solidFill>
                  <a:latin typeface="メイリオ"/>
                  <a:cs typeface="メイリオ"/>
                </a:rPr>
                <a:t>用</a:t>
              </a:r>
              <a:endParaRPr sz="850" dirty="0">
                <a:latin typeface="ＭＳ Ｐゴシック"/>
                <a:cs typeface="ＭＳ Ｐゴシック"/>
              </a:endParaRPr>
            </a:p>
          </p:txBody>
        </p:sp>
        <p:sp>
          <p:nvSpPr>
            <p:cNvPr id="31" name="object 7"/>
            <p:cNvSpPr txBox="1"/>
            <p:nvPr/>
          </p:nvSpPr>
          <p:spPr>
            <a:xfrm>
              <a:off x="1001584" y="4223106"/>
              <a:ext cx="349004" cy="182101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sz="1650" b="1" spc="75" baseline="2525" dirty="0" smtClean="0">
                  <a:solidFill>
                    <a:srgbClr val="F26522"/>
                  </a:solidFill>
                  <a:latin typeface="メイリオ"/>
                  <a:cs typeface="メイリオ"/>
                </a:rPr>
                <a:t>期</a:t>
              </a:r>
              <a:r>
                <a:rPr sz="1650" b="1" spc="37" baseline="2525" dirty="0" smtClean="0">
                  <a:solidFill>
                    <a:srgbClr val="F26522"/>
                  </a:solidFill>
                  <a:latin typeface="メイリオ"/>
                  <a:cs typeface="メイリオ"/>
                </a:rPr>
                <a:t>間</a:t>
              </a:r>
              <a:endParaRPr sz="4725" baseline="-15873" dirty="0">
                <a:latin typeface="メイリオ"/>
                <a:cs typeface="メイリオ"/>
              </a:endParaRPr>
            </a:p>
          </p:txBody>
        </p:sp>
      </p:grpSp>
      <p:pic>
        <p:nvPicPr>
          <p:cNvPr id="17" name="図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01" y="496132"/>
            <a:ext cx="6653798" cy="2773686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8301" y="5854192"/>
            <a:ext cx="2011684" cy="1274067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5407" y="6978266"/>
            <a:ext cx="2124460" cy="1344171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740" y="7693024"/>
            <a:ext cx="2261621" cy="1429515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90" y="9433569"/>
            <a:ext cx="7022606" cy="1063754"/>
          </a:xfrm>
          <a:prstGeom prst="rect">
            <a:avLst/>
          </a:prstGeom>
        </p:spPr>
      </p:pic>
      <p:sp>
        <p:nvSpPr>
          <p:cNvPr id="19" name="object 2"/>
          <p:cNvSpPr txBox="1"/>
          <p:nvPr/>
        </p:nvSpPr>
        <p:spPr>
          <a:xfrm>
            <a:off x="559493" y="9754643"/>
            <a:ext cx="715010" cy="466725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12700" marR="5080" indent="88900">
              <a:lnSpc>
                <a:spcPct val="105500"/>
              </a:lnSpc>
              <a:spcBef>
                <a:spcPts val="25"/>
              </a:spcBef>
            </a:pPr>
            <a:r>
              <a:rPr sz="1400" spc="-15" dirty="0">
                <a:solidFill>
                  <a:srgbClr val="F26522"/>
                </a:solidFill>
                <a:latin typeface="HGP創英角ｺﾞｼｯｸUB"/>
                <a:cs typeface="HGP創英角ｺﾞｼｯｸUB"/>
              </a:rPr>
              <a:t>お</a:t>
            </a:r>
            <a:r>
              <a:rPr sz="1400" spc="-50" dirty="0">
                <a:solidFill>
                  <a:srgbClr val="F26522"/>
                </a:solidFill>
                <a:latin typeface="HGP創英角ｺﾞｼｯｸUB"/>
                <a:cs typeface="HGP創英角ｺﾞｼｯｸUB"/>
              </a:rPr>
              <a:t>申込 </a:t>
            </a:r>
            <a:r>
              <a:rPr sz="1400" spc="5" dirty="0">
                <a:solidFill>
                  <a:srgbClr val="F26522"/>
                </a:solidFill>
                <a:latin typeface="HGP創英角ｺﾞｼｯｸUB"/>
                <a:cs typeface="HGP創英角ｺﾞｼｯｸUB"/>
              </a:rPr>
              <a:t>お</a:t>
            </a:r>
            <a:r>
              <a:rPr sz="1400" spc="-5" dirty="0">
                <a:solidFill>
                  <a:srgbClr val="F26522"/>
                </a:solidFill>
                <a:latin typeface="HGP創英角ｺﾞｼｯｸUB"/>
                <a:cs typeface="HGP創英角ｺﾞｼｯｸUB"/>
              </a:rPr>
              <a:t>問</a:t>
            </a:r>
            <a:r>
              <a:rPr sz="1400" spc="30" dirty="0">
                <a:solidFill>
                  <a:srgbClr val="F26522"/>
                </a:solidFill>
                <a:latin typeface="HGP創英角ｺﾞｼｯｸUB"/>
                <a:cs typeface="HGP創英角ｺﾞｼｯｸUB"/>
              </a:rPr>
              <a:t>合</a:t>
            </a:r>
            <a:r>
              <a:rPr sz="1400" spc="10" dirty="0">
                <a:solidFill>
                  <a:srgbClr val="F26522"/>
                </a:solidFill>
                <a:latin typeface="HGP創英角ｺﾞｼｯｸUB"/>
                <a:cs typeface="HGP創英角ｺﾞｼｯｸUB"/>
              </a:rPr>
              <a:t>せ</a:t>
            </a:r>
            <a:endParaRPr sz="1400" dirty="0">
              <a:latin typeface="HGP創英角ｺﾞｼｯｸUB"/>
              <a:cs typeface="HGP創英角ｺﾞｼｯｸUB"/>
            </a:endParaRPr>
          </a:p>
        </p:txBody>
      </p:sp>
      <p:sp>
        <p:nvSpPr>
          <p:cNvPr id="20" name="object 3"/>
          <p:cNvSpPr txBox="1"/>
          <p:nvPr/>
        </p:nvSpPr>
        <p:spPr>
          <a:xfrm>
            <a:off x="1526301" y="10115924"/>
            <a:ext cx="5622290" cy="3276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450" b="1" spc="60" dirty="0">
                <a:solidFill>
                  <a:srgbClr val="231F20"/>
                </a:solidFill>
                <a:latin typeface="メイリオ"/>
                <a:cs typeface="メイリオ"/>
              </a:rPr>
              <a:t>株</a:t>
            </a:r>
            <a:r>
              <a:rPr sz="1450" b="1" spc="50" dirty="0">
                <a:solidFill>
                  <a:srgbClr val="231F20"/>
                </a:solidFill>
                <a:latin typeface="メイリオ"/>
                <a:cs typeface="メイリオ"/>
              </a:rPr>
              <a:t>式</a:t>
            </a:r>
            <a:r>
              <a:rPr sz="1450" b="1" spc="40" dirty="0">
                <a:solidFill>
                  <a:srgbClr val="231F20"/>
                </a:solidFill>
                <a:latin typeface="メイリオ"/>
                <a:cs typeface="メイリオ"/>
              </a:rPr>
              <a:t>会</a:t>
            </a:r>
            <a:r>
              <a:rPr sz="1450" b="1" spc="15" dirty="0">
                <a:solidFill>
                  <a:srgbClr val="231F20"/>
                </a:solidFill>
                <a:latin typeface="メイリオ"/>
                <a:cs typeface="メイリオ"/>
              </a:rPr>
              <a:t>社</a:t>
            </a:r>
            <a:r>
              <a:rPr sz="2925" b="1" spc="-22" baseline="-5698" dirty="0">
                <a:solidFill>
                  <a:srgbClr val="231F20"/>
                </a:solidFill>
                <a:latin typeface="メイリオ"/>
                <a:cs typeface="メイリオ"/>
              </a:rPr>
              <a:t>ア</a:t>
            </a:r>
            <a:r>
              <a:rPr sz="2925" b="1" spc="-82" baseline="-5698" dirty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2925" b="1" spc="-232" baseline="-5698" dirty="0">
                <a:solidFill>
                  <a:srgbClr val="231F20"/>
                </a:solidFill>
                <a:latin typeface="メイリオ"/>
                <a:cs typeface="メイリオ"/>
              </a:rPr>
              <a:t>ク</a:t>
            </a:r>
            <a:r>
              <a:rPr sz="2925" b="1" spc="75" baseline="-5698" dirty="0">
                <a:solidFill>
                  <a:srgbClr val="231F20"/>
                </a:solidFill>
                <a:latin typeface="メイリオ"/>
                <a:cs typeface="メイリオ"/>
              </a:rPr>
              <a:t>ル</a:t>
            </a:r>
            <a:r>
              <a:rPr sz="2925" b="1" spc="150" baseline="-5698" dirty="0">
                <a:solidFill>
                  <a:srgbClr val="231F20"/>
                </a:solidFill>
                <a:latin typeface="メイリオ"/>
                <a:cs typeface="メイリオ"/>
              </a:rPr>
              <a:t>電</a:t>
            </a:r>
            <a:r>
              <a:rPr sz="2925" b="1" spc="37" baseline="-5698" dirty="0">
                <a:solidFill>
                  <a:srgbClr val="231F20"/>
                </a:solidFill>
                <a:latin typeface="メイリオ"/>
                <a:cs typeface="メイリオ"/>
              </a:rPr>
              <a:t>気</a:t>
            </a:r>
            <a:r>
              <a:rPr sz="2925" b="1" spc="232" baseline="-5698" dirty="0">
                <a:solidFill>
                  <a:srgbClr val="231F20"/>
                </a:solidFill>
                <a:latin typeface="メイリオ"/>
                <a:cs typeface="メイリオ"/>
              </a:rPr>
              <a:t> </a:t>
            </a:r>
            <a:r>
              <a:rPr sz="1350" spc="-44" baseline="3086" dirty="0">
                <a:solidFill>
                  <a:srgbClr val="231F20"/>
                </a:solidFill>
                <a:latin typeface="メイリオ"/>
                <a:cs typeface="メイリオ"/>
              </a:rPr>
              <a:t>〒</a:t>
            </a:r>
            <a:r>
              <a:rPr sz="1350" spc="15" baseline="3086" dirty="0">
                <a:solidFill>
                  <a:srgbClr val="231F20"/>
                </a:solidFill>
                <a:latin typeface="メイリオ"/>
                <a:cs typeface="メイリオ"/>
              </a:rPr>
              <a:t>135-0061</a:t>
            </a:r>
            <a:r>
              <a:rPr sz="1350" spc="89" baseline="3086" dirty="0">
                <a:solidFill>
                  <a:srgbClr val="231F20"/>
                </a:solidFill>
                <a:latin typeface="メイリオ"/>
                <a:cs typeface="メイリオ"/>
              </a:rPr>
              <a:t> </a:t>
            </a:r>
            <a:r>
              <a:rPr sz="1350" spc="97" baseline="3086" dirty="0">
                <a:solidFill>
                  <a:srgbClr val="231F20"/>
                </a:solidFill>
                <a:latin typeface="メイリオ"/>
                <a:cs typeface="メイリオ"/>
              </a:rPr>
              <a:t>東</a:t>
            </a:r>
            <a:r>
              <a:rPr sz="1350" spc="44" baseline="3086" dirty="0">
                <a:solidFill>
                  <a:srgbClr val="231F20"/>
                </a:solidFill>
                <a:latin typeface="メイリオ"/>
                <a:cs typeface="メイリオ"/>
              </a:rPr>
              <a:t>京</a:t>
            </a:r>
            <a:r>
              <a:rPr sz="1350" spc="37" baseline="3086" dirty="0">
                <a:solidFill>
                  <a:srgbClr val="231F20"/>
                </a:solidFill>
                <a:latin typeface="メイリオ"/>
                <a:cs typeface="メイリオ"/>
              </a:rPr>
              <a:t>都</a:t>
            </a:r>
            <a:r>
              <a:rPr sz="1350" spc="97" baseline="3086" dirty="0">
                <a:solidFill>
                  <a:srgbClr val="231F20"/>
                </a:solidFill>
                <a:latin typeface="メイリオ"/>
                <a:cs typeface="メイリオ"/>
              </a:rPr>
              <a:t>江</a:t>
            </a:r>
            <a:r>
              <a:rPr sz="1350" spc="60" baseline="3086" dirty="0">
                <a:solidFill>
                  <a:srgbClr val="231F20"/>
                </a:solidFill>
                <a:latin typeface="メイリオ"/>
                <a:cs typeface="メイリオ"/>
              </a:rPr>
              <a:t>東区豊</a:t>
            </a:r>
            <a:r>
              <a:rPr sz="1350" spc="22" baseline="3086" dirty="0">
                <a:solidFill>
                  <a:srgbClr val="231F20"/>
                </a:solidFill>
                <a:latin typeface="メイリオ"/>
                <a:cs typeface="メイリオ"/>
              </a:rPr>
              <a:t>洲</a:t>
            </a:r>
            <a:r>
              <a:rPr sz="1350" spc="-112" baseline="3086" dirty="0">
                <a:solidFill>
                  <a:srgbClr val="231F20"/>
                </a:solidFill>
                <a:latin typeface="メイリオ"/>
                <a:cs typeface="メイリオ"/>
              </a:rPr>
              <a:t> </a:t>
            </a:r>
            <a:r>
              <a:rPr sz="1350" spc="-15" baseline="3086" dirty="0">
                <a:solidFill>
                  <a:srgbClr val="231F20"/>
                </a:solidFill>
                <a:latin typeface="メイリオ"/>
                <a:cs typeface="メイリオ"/>
              </a:rPr>
              <a:t>3-2-3</a:t>
            </a:r>
            <a:r>
              <a:rPr sz="1350" spc="150" baseline="3086" dirty="0">
                <a:solidFill>
                  <a:srgbClr val="231F20"/>
                </a:solidFill>
                <a:latin typeface="メイリオ"/>
                <a:cs typeface="メイリオ"/>
              </a:rPr>
              <a:t> </a:t>
            </a:r>
            <a:r>
              <a:rPr sz="1350" spc="37" baseline="3086" dirty="0">
                <a:solidFill>
                  <a:srgbClr val="231F20"/>
                </a:solidFill>
                <a:latin typeface="メイリオ"/>
                <a:cs typeface="メイリオ"/>
              </a:rPr>
              <a:t>FAX</a:t>
            </a:r>
            <a:r>
              <a:rPr sz="1350" spc="89" baseline="3086" dirty="0">
                <a:solidFill>
                  <a:srgbClr val="231F20"/>
                </a:solidFill>
                <a:latin typeface="メイリオ"/>
                <a:cs typeface="メイリオ"/>
              </a:rPr>
              <a:t> </a:t>
            </a:r>
            <a:r>
              <a:rPr sz="1350" spc="-7" baseline="3086" dirty="0">
                <a:solidFill>
                  <a:srgbClr val="231F20"/>
                </a:solidFill>
                <a:latin typeface="メイリオ"/>
                <a:cs typeface="メイリオ"/>
              </a:rPr>
              <a:t>03-1234-1112</a:t>
            </a:r>
            <a:endParaRPr sz="1350" baseline="3086" dirty="0">
              <a:latin typeface="メイリオ"/>
              <a:cs typeface="メイリオ"/>
            </a:endParaRPr>
          </a:p>
        </p:txBody>
      </p:sp>
      <p:sp>
        <p:nvSpPr>
          <p:cNvPr id="21" name="object 4"/>
          <p:cNvSpPr txBox="1"/>
          <p:nvPr/>
        </p:nvSpPr>
        <p:spPr>
          <a:xfrm>
            <a:off x="1517215" y="9596850"/>
            <a:ext cx="584635" cy="614271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5850" spc="37" baseline="2136" dirty="0" smtClean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☎</a:t>
            </a:r>
            <a:endParaRPr sz="2175" baseline="70881" dirty="0">
              <a:latin typeface="メイリオ"/>
              <a:cs typeface="メイリオ"/>
            </a:endParaRPr>
          </a:p>
        </p:txBody>
      </p:sp>
      <p:sp>
        <p:nvSpPr>
          <p:cNvPr id="22" name="object 5"/>
          <p:cNvSpPr txBox="1"/>
          <p:nvPr/>
        </p:nvSpPr>
        <p:spPr>
          <a:xfrm>
            <a:off x="5619793" y="9881844"/>
            <a:ext cx="1584000" cy="2482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450" b="1" spc="5" dirty="0">
                <a:solidFill>
                  <a:srgbClr val="FFFFFF"/>
                </a:solidFill>
                <a:latin typeface="メイリオ"/>
                <a:cs typeface="メイリオ"/>
              </a:rPr>
              <a:t>朝</a:t>
            </a:r>
            <a:r>
              <a:rPr sz="1450" b="1" spc="-110" dirty="0">
                <a:solidFill>
                  <a:srgbClr val="FFFFFF"/>
                </a:solidFill>
                <a:latin typeface="メイリオ"/>
                <a:cs typeface="メイリオ"/>
              </a:rPr>
              <a:t> </a:t>
            </a:r>
            <a:r>
              <a:rPr sz="1450" b="1" spc="0" dirty="0">
                <a:solidFill>
                  <a:srgbClr val="FFFFFF"/>
                </a:solidFill>
                <a:latin typeface="メイリオ"/>
                <a:cs typeface="メイリオ"/>
              </a:rPr>
              <a:t>8</a:t>
            </a:r>
            <a:r>
              <a:rPr sz="1450" b="1" spc="-100" dirty="0">
                <a:solidFill>
                  <a:srgbClr val="FFFFFF"/>
                </a:solidFill>
                <a:latin typeface="メイリオ"/>
                <a:cs typeface="メイリオ"/>
              </a:rPr>
              <a:t> </a:t>
            </a:r>
            <a:r>
              <a:rPr sz="1450" b="1" spc="35" dirty="0">
                <a:solidFill>
                  <a:srgbClr val="FFFFFF"/>
                </a:solidFill>
                <a:latin typeface="メイリオ"/>
                <a:cs typeface="メイリオ"/>
              </a:rPr>
              <a:t>時</a:t>
            </a:r>
            <a:r>
              <a:rPr sz="1450" b="1" dirty="0">
                <a:solidFill>
                  <a:srgbClr val="FFFFFF"/>
                </a:solidFill>
                <a:latin typeface="メイリオ"/>
                <a:cs typeface="メイリオ"/>
              </a:rPr>
              <a:t>～</a:t>
            </a:r>
            <a:r>
              <a:rPr sz="1450" b="1" spc="5" dirty="0">
                <a:solidFill>
                  <a:srgbClr val="FFFFFF"/>
                </a:solidFill>
                <a:latin typeface="メイリオ"/>
                <a:cs typeface="メイリオ"/>
              </a:rPr>
              <a:t>夜</a:t>
            </a:r>
            <a:r>
              <a:rPr sz="1450" b="1" spc="-145" dirty="0">
                <a:solidFill>
                  <a:srgbClr val="FFFFFF"/>
                </a:solidFill>
                <a:latin typeface="メイリオ"/>
                <a:cs typeface="メイリオ"/>
              </a:rPr>
              <a:t> </a:t>
            </a:r>
            <a:r>
              <a:rPr sz="1450" b="1" spc="-10" dirty="0">
                <a:solidFill>
                  <a:srgbClr val="FFFFFF"/>
                </a:solidFill>
                <a:latin typeface="メイリオ"/>
                <a:cs typeface="メイリオ"/>
              </a:rPr>
              <a:t>10</a:t>
            </a:r>
            <a:r>
              <a:rPr sz="1450" b="1" spc="-95" dirty="0">
                <a:solidFill>
                  <a:srgbClr val="FFFFFF"/>
                </a:solidFill>
                <a:latin typeface="メイリオ"/>
                <a:cs typeface="メイリオ"/>
              </a:rPr>
              <a:t> </a:t>
            </a:r>
            <a:r>
              <a:rPr sz="1450" b="1" spc="5" dirty="0">
                <a:solidFill>
                  <a:srgbClr val="FFFFFF"/>
                </a:solidFill>
                <a:latin typeface="メイリオ"/>
                <a:cs typeface="メイリオ"/>
              </a:rPr>
              <a:t>時</a:t>
            </a:r>
            <a:endParaRPr sz="1450" dirty="0">
              <a:latin typeface="メイリオ"/>
              <a:cs typeface="メイリオ"/>
            </a:endParaRPr>
          </a:p>
        </p:txBody>
      </p:sp>
      <p:sp>
        <p:nvSpPr>
          <p:cNvPr id="25" name="object 8"/>
          <p:cNvSpPr txBox="1"/>
          <p:nvPr/>
        </p:nvSpPr>
        <p:spPr>
          <a:xfrm>
            <a:off x="4479763" y="6265306"/>
            <a:ext cx="1550670" cy="4718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900" spc="85" dirty="0">
                <a:solidFill>
                  <a:srgbClr val="0083CA"/>
                </a:solidFill>
                <a:latin typeface="HGP創英角ｺﾞｼｯｸUB"/>
                <a:cs typeface="HGP創英角ｺﾞｼｯｸUB"/>
              </a:rPr>
              <a:t>節電効果</a:t>
            </a:r>
            <a:endParaRPr sz="2900" dirty="0">
              <a:latin typeface="HGP創英角ｺﾞｼｯｸUB"/>
              <a:cs typeface="HGP創英角ｺﾞｼｯｸUB"/>
            </a:endParaRPr>
          </a:p>
        </p:txBody>
      </p:sp>
      <p:sp>
        <p:nvSpPr>
          <p:cNvPr id="26" name="object 9"/>
          <p:cNvSpPr txBox="1"/>
          <p:nvPr/>
        </p:nvSpPr>
        <p:spPr>
          <a:xfrm>
            <a:off x="2983872" y="7407676"/>
            <a:ext cx="1550670" cy="4718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900" spc="85" dirty="0">
                <a:solidFill>
                  <a:srgbClr val="0083CA"/>
                </a:solidFill>
                <a:latin typeface="HGP創英角ｺﾞｼｯｸUB"/>
                <a:cs typeface="HGP創英角ｺﾞｼｯｸUB"/>
              </a:rPr>
              <a:t>悪臭除去</a:t>
            </a:r>
            <a:endParaRPr sz="2900" dirty="0">
              <a:latin typeface="HGP創英角ｺﾞｼｯｸUB"/>
              <a:cs typeface="HGP創英角ｺﾞｼｯｸUB"/>
            </a:endParaRPr>
          </a:p>
        </p:txBody>
      </p:sp>
      <p:sp>
        <p:nvSpPr>
          <p:cNvPr id="28" name="object 10"/>
          <p:cNvSpPr txBox="1"/>
          <p:nvPr/>
        </p:nvSpPr>
        <p:spPr>
          <a:xfrm>
            <a:off x="419963" y="8035402"/>
            <a:ext cx="2288574" cy="70634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ctr">
              <a:lnSpc>
                <a:spcPct val="90000"/>
              </a:lnSpc>
            </a:pPr>
            <a:r>
              <a:rPr sz="2550" spc="50" dirty="0">
                <a:solidFill>
                  <a:srgbClr val="0083CA"/>
                </a:solidFill>
                <a:latin typeface="HGP創英角ｺﾞｼｯｸUB"/>
                <a:cs typeface="HGP創英角ｺﾞｼｯｸUB"/>
              </a:rPr>
              <a:t>カ</a:t>
            </a:r>
            <a:r>
              <a:rPr sz="2550" spc="360" dirty="0">
                <a:solidFill>
                  <a:srgbClr val="0083CA"/>
                </a:solidFill>
                <a:latin typeface="HGP創英角ｺﾞｼｯｸUB"/>
                <a:cs typeface="HGP創英角ｺﾞｼｯｸUB"/>
              </a:rPr>
              <a:t>ビ</a:t>
            </a:r>
            <a:r>
              <a:rPr sz="2550" dirty="0">
                <a:solidFill>
                  <a:srgbClr val="0083CA"/>
                </a:solidFill>
                <a:latin typeface="HGP創英角ｺﾞｼｯｸUB"/>
                <a:cs typeface="HGP創英角ｺﾞｼｯｸUB"/>
              </a:rPr>
              <a:t>・</a:t>
            </a:r>
            <a:r>
              <a:rPr sz="2550" spc="-265" dirty="0">
                <a:solidFill>
                  <a:srgbClr val="0083CA"/>
                </a:solidFill>
                <a:latin typeface="HGP創英角ｺﾞｼｯｸUB"/>
                <a:cs typeface="HGP創英角ｺﾞｼｯｸUB"/>
              </a:rPr>
              <a:t> </a:t>
            </a:r>
            <a:r>
              <a:rPr sz="2550" spc="-95" dirty="0">
                <a:solidFill>
                  <a:srgbClr val="0083CA"/>
                </a:solidFill>
                <a:latin typeface="HGP創英角ｺﾞｼｯｸUB"/>
                <a:cs typeface="HGP創英角ｺﾞｼｯｸUB"/>
              </a:rPr>
              <a:t>ダ</a:t>
            </a:r>
            <a:r>
              <a:rPr sz="2550" dirty="0">
                <a:solidFill>
                  <a:srgbClr val="0083CA"/>
                </a:solidFill>
                <a:latin typeface="HGP創英角ｺﾞｼｯｸUB"/>
                <a:cs typeface="HGP創英角ｺﾞｼｯｸUB"/>
              </a:rPr>
              <a:t>ニ </a:t>
            </a:r>
            <a:endParaRPr lang="en-US" sz="2550" dirty="0" smtClean="0">
              <a:solidFill>
                <a:srgbClr val="0083CA"/>
              </a:solidFill>
              <a:latin typeface="HGP創英角ｺﾞｼｯｸUB"/>
              <a:cs typeface="HGP創英角ｺﾞｼｯｸUB"/>
            </a:endParaRPr>
          </a:p>
          <a:p>
            <a:pPr marR="5080" algn="ctr">
              <a:lnSpc>
                <a:spcPct val="90000"/>
              </a:lnSpc>
            </a:pPr>
            <a:r>
              <a:rPr sz="2550" spc="-185" dirty="0" smtClean="0">
                <a:solidFill>
                  <a:srgbClr val="0083CA"/>
                </a:solidFill>
                <a:latin typeface="HGP創英角ｺﾞｼｯｸUB"/>
                <a:cs typeface="HGP創英角ｺﾞｼｯｸUB"/>
              </a:rPr>
              <a:t>ア</a:t>
            </a:r>
            <a:r>
              <a:rPr sz="2550" spc="-310" dirty="0" smtClean="0">
                <a:solidFill>
                  <a:srgbClr val="0083CA"/>
                </a:solidFill>
                <a:latin typeface="HGP創英角ｺﾞｼｯｸUB"/>
                <a:cs typeface="HGP創英角ｺﾞｼｯｸUB"/>
              </a:rPr>
              <a:t>レ</a:t>
            </a:r>
            <a:r>
              <a:rPr sz="2550" spc="-165" dirty="0" smtClean="0">
                <a:solidFill>
                  <a:srgbClr val="0083CA"/>
                </a:solidFill>
                <a:latin typeface="HGP創英角ｺﾞｼｯｸUB"/>
                <a:cs typeface="HGP創英角ｺﾞｼｯｸUB"/>
              </a:rPr>
              <a:t>ル</a:t>
            </a:r>
            <a:r>
              <a:rPr sz="2550" spc="-195" dirty="0" smtClean="0">
                <a:solidFill>
                  <a:srgbClr val="0083CA"/>
                </a:solidFill>
                <a:latin typeface="HGP創英角ｺﾞｼｯｸUB"/>
                <a:cs typeface="HGP創英角ｺﾞｼｯｸUB"/>
              </a:rPr>
              <a:t>ギ</a:t>
            </a:r>
            <a:r>
              <a:rPr sz="2550" spc="-204" dirty="0" smtClean="0">
                <a:solidFill>
                  <a:srgbClr val="0083CA"/>
                </a:solidFill>
                <a:latin typeface="HGP創英角ｺﾞｼｯｸUB"/>
                <a:cs typeface="HGP創英角ｺﾞｼｯｸUB"/>
              </a:rPr>
              <a:t>ー</a:t>
            </a:r>
            <a:r>
              <a:rPr sz="2550" spc="-220" dirty="0" smtClean="0">
                <a:solidFill>
                  <a:srgbClr val="0083CA"/>
                </a:solidFill>
                <a:latin typeface="HGP創英角ｺﾞｼｯｸUB"/>
                <a:cs typeface="HGP創英角ｺﾞｼｯｸUB"/>
              </a:rPr>
              <a:t>対</a:t>
            </a:r>
            <a:r>
              <a:rPr sz="2550" spc="-254" dirty="0" smtClean="0">
                <a:solidFill>
                  <a:srgbClr val="0083CA"/>
                </a:solidFill>
                <a:latin typeface="HGP創英角ｺﾞｼｯｸUB"/>
                <a:cs typeface="HGP創英角ｺﾞｼｯｸUB"/>
              </a:rPr>
              <a:t>策</a:t>
            </a:r>
            <a:endParaRPr sz="2550" dirty="0">
              <a:latin typeface="HGP創英角ｺﾞｼｯｸUB"/>
              <a:cs typeface="HGP創英角ｺﾞｼｯｸUB"/>
            </a:endParaRPr>
          </a:p>
        </p:txBody>
      </p:sp>
      <p:sp>
        <p:nvSpPr>
          <p:cNvPr id="29" name="object 11"/>
          <p:cNvSpPr txBox="1"/>
          <p:nvPr/>
        </p:nvSpPr>
        <p:spPr>
          <a:xfrm>
            <a:off x="3281126" y="8438646"/>
            <a:ext cx="3872865" cy="854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35800"/>
              </a:lnSpc>
              <a:spcBef>
                <a:spcPts val="100"/>
              </a:spcBef>
            </a:pPr>
            <a:r>
              <a:rPr sz="1000" spc="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説</a:t>
            </a:r>
            <a:r>
              <a:rPr sz="100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明</a:t>
            </a:r>
            <a:r>
              <a:rPr sz="10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テ</a:t>
            </a:r>
            <a:r>
              <a:rPr sz="1000" spc="-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キ</a:t>
            </a:r>
            <a:r>
              <a:rPr sz="1000" spc="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ス</a:t>
            </a:r>
            <a:r>
              <a:rPr sz="1000" spc="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ト</a:t>
            </a:r>
            <a:r>
              <a:rPr sz="1000" spc="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説</a:t>
            </a:r>
            <a:r>
              <a:rPr sz="100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明</a:t>
            </a:r>
            <a:r>
              <a:rPr sz="10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テ</a:t>
            </a:r>
            <a:r>
              <a:rPr sz="1000" spc="-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キ</a:t>
            </a:r>
            <a:r>
              <a:rPr sz="1000" spc="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ス</a:t>
            </a:r>
            <a:r>
              <a:rPr sz="1000" spc="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ト</a:t>
            </a:r>
            <a:r>
              <a:rPr sz="1000" spc="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説</a:t>
            </a:r>
            <a:r>
              <a:rPr sz="100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明</a:t>
            </a:r>
            <a:r>
              <a:rPr sz="10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テ</a:t>
            </a:r>
            <a:r>
              <a:rPr sz="1000" spc="-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キ</a:t>
            </a:r>
            <a:r>
              <a:rPr sz="1000" spc="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ス</a:t>
            </a:r>
            <a:r>
              <a:rPr sz="1000" spc="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ト</a:t>
            </a:r>
            <a:r>
              <a:rPr sz="1000" spc="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説</a:t>
            </a:r>
            <a:r>
              <a:rPr sz="100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明</a:t>
            </a:r>
            <a:r>
              <a:rPr sz="10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テ</a:t>
            </a:r>
            <a:r>
              <a:rPr sz="1000" spc="-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キ</a:t>
            </a:r>
            <a:r>
              <a:rPr sz="1000" spc="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ス</a:t>
            </a:r>
            <a:r>
              <a:rPr sz="1000" spc="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ト</a:t>
            </a:r>
            <a:r>
              <a:rPr sz="1000" spc="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説</a:t>
            </a:r>
            <a:r>
              <a:rPr sz="100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明</a:t>
            </a:r>
            <a:r>
              <a:rPr sz="10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テ</a:t>
            </a:r>
            <a:r>
              <a:rPr sz="1000" spc="-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キ</a:t>
            </a:r>
            <a:r>
              <a:rPr sz="1000" spc="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ス</a:t>
            </a:r>
            <a:r>
              <a:rPr sz="1000" spc="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ト</a:t>
            </a:r>
            <a:r>
              <a:rPr sz="1000" spc="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説</a:t>
            </a:r>
            <a:r>
              <a:rPr sz="100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明</a:t>
            </a:r>
            <a:r>
              <a:rPr sz="1000" spc="-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テ </a:t>
            </a:r>
            <a:r>
              <a:rPr sz="1000" spc="-3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キ</a:t>
            </a:r>
            <a:r>
              <a:rPr sz="1000" spc="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ス</a:t>
            </a:r>
            <a:r>
              <a:rPr sz="100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ト</a:t>
            </a:r>
            <a:r>
              <a:rPr sz="1000" spc="3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説明</a:t>
            </a:r>
            <a:r>
              <a:rPr sz="1000" spc="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テ</a:t>
            </a:r>
            <a:r>
              <a:rPr sz="1000" spc="-3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キ</a:t>
            </a:r>
            <a:r>
              <a:rPr sz="1000" spc="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ス</a:t>
            </a:r>
            <a:r>
              <a:rPr sz="100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ト</a:t>
            </a:r>
            <a:r>
              <a:rPr sz="1000" spc="3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説明</a:t>
            </a:r>
            <a:r>
              <a:rPr sz="1000" spc="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テ</a:t>
            </a:r>
            <a:r>
              <a:rPr sz="1000" spc="-3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キ</a:t>
            </a:r>
            <a:r>
              <a:rPr sz="1000" spc="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ス</a:t>
            </a:r>
            <a:r>
              <a:rPr sz="100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ト</a:t>
            </a:r>
            <a:r>
              <a:rPr sz="1000" spc="3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説明</a:t>
            </a:r>
            <a:r>
              <a:rPr sz="1000" spc="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テ</a:t>
            </a:r>
            <a:r>
              <a:rPr sz="1000" spc="-3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キ</a:t>
            </a:r>
            <a:r>
              <a:rPr sz="1000" spc="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ス</a:t>
            </a:r>
            <a:r>
              <a:rPr sz="100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ト</a:t>
            </a:r>
            <a:r>
              <a:rPr sz="1000" spc="3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説明</a:t>
            </a:r>
            <a:r>
              <a:rPr sz="1000" spc="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テ</a:t>
            </a:r>
            <a:r>
              <a:rPr sz="1000" spc="-3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キ</a:t>
            </a:r>
            <a:r>
              <a:rPr sz="1000" spc="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ス</a:t>
            </a:r>
            <a:r>
              <a:rPr sz="100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ト</a:t>
            </a:r>
            <a:r>
              <a:rPr sz="1000" spc="3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説明</a:t>
            </a:r>
            <a:r>
              <a:rPr sz="1000" spc="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テ</a:t>
            </a:r>
            <a:r>
              <a:rPr sz="1000" spc="-3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キ</a:t>
            </a:r>
            <a:r>
              <a:rPr sz="1000" spc="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ス</a:t>
            </a:r>
            <a:r>
              <a:rPr sz="1000" spc="-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ト </a:t>
            </a:r>
            <a:r>
              <a:rPr sz="1000" spc="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説</a:t>
            </a:r>
            <a:r>
              <a:rPr sz="100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明</a:t>
            </a:r>
            <a:r>
              <a:rPr sz="10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テ</a:t>
            </a:r>
            <a:r>
              <a:rPr sz="1000" spc="-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キ</a:t>
            </a:r>
            <a:r>
              <a:rPr sz="1000" spc="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ス</a:t>
            </a:r>
            <a:r>
              <a:rPr sz="1000" spc="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ト</a:t>
            </a:r>
            <a:r>
              <a:rPr sz="1000" spc="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説</a:t>
            </a:r>
            <a:r>
              <a:rPr sz="100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明</a:t>
            </a:r>
            <a:r>
              <a:rPr sz="10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テ</a:t>
            </a:r>
            <a:r>
              <a:rPr sz="1000" spc="-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キ</a:t>
            </a:r>
            <a:r>
              <a:rPr sz="1000" spc="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ス</a:t>
            </a:r>
            <a:r>
              <a:rPr sz="1000" spc="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ト</a:t>
            </a:r>
            <a:r>
              <a:rPr sz="1000" spc="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説</a:t>
            </a:r>
            <a:r>
              <a:rPr sz="100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明</a:t>
            </a:r>
            <a:r>
              <a:rPr sz="10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テ</a:t>
            </a:r>
            <a:r>
              <a:rPr sz="1000" spc="-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キ</a:t>
            </a:r>
            <a:r>
              <a:rPr sz="1000" spc="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ス</a:t>
            </a:r>
            <a:r>
              <a:rPr sz="1000" spc="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ト</a:t>
            </a:r>
            <a:r>
              <a:rPr sz="1000" spc="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説</a:t>
            </a:r>
            <a:r>
              <a:rPr sz="100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明</a:t>
            </a:r>
            <a:r>
              <a:rPr sz="10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テ</a:t>
            </a:r>
            <a:r>
              <a:rPr sz="1000" spc="-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キ</a:t>
            </a:r>
            <a:r>
              <a:rPr sz="1000" spc="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ス</a:t>
            </a:r>
            <a:r>
              <a:rPr sz="1000" spc="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ト</a:t>
            </a:r>
            <a:r>
              <a:rPr sz="1000" spc="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説</a:t>
            </a:r>
            <a:r>
              <a:rPr sz="100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明</a:t>
            </a:r>
            <a:r>
              <a:rPr sz="10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テ</a:t>
            </a:r>
            <a:r>
              <a:rPr sz="1000" spc="-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キ</a:t>
            </a:r>
            <a:r>
              <a:rPr sz="1000" spc="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ス</a:t>
            </a:r>
            <a:r>
              <a:rPr sz="1000" spc="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ト</a:t>
            </a:r>
            <a:r>
              <a:rPr sz="1000" spc="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説</a:t>
            </a:r>
            <a:r>
              <a:rPr sz="100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明</a:t>
            </a:r>
            <a:r>
              <a:rPr sz="1000" spc="-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テ </a:t>
            </a:r>
            <a:r>
              <a:rPr sz="1000" spc="-6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キ</a:t>
            </a:r>
            <a:r>
              <a:rPr sz="10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ス</a:t>
            </a:r>
            <a:r>
              <a:rPr sz="10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ト</a:t>
            </a:r>
            <a:r>
              <a:rPr sz="1000" spc="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説明</a:t>
            </a:r>
            <a:r>
              <a:rPr sz="1000" spc="-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テ</a:t>
            </a:r>
            <a:r>
              <a:rPr sz="1000" spc="-6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キ</a:t>
            </a:r>
            <a:r>
              <a:rPr sz="10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ス</a:t>
            </a:r>
            <a:r>
              <a:rPr sz="10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ト</a:t>
            </a:r>
            <a:r>
              <a:rPr sz="1000" spc="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説明</a:t>
            </a:r>
            <a:r>
              <a:rPr sz="1000" spc="-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テ</a:t>
            </a:r>
            <a:r>
              <a:rPr sz="1000" spc="-6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キ</a:t>
            </a:r>
            <a:r>
              <a:rPr sz="10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ス</a:t>
            </a:r>
            <a:r>
              <a:rPr sz="10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ト</a:t>
            </a:r>
            <a:r>
              <a:rPr sz="1000" spc="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説明</a:t>
            </a:r>
            <a:r>
              <a:rPr sz="1000" spc="-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テ</a:t>
            </a:r>
            <a:r>
              <a:rPr sz="1000" spc="-6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キ</a:t>
            </a:r>
            <a:r>
              <a:rPr sz="10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ス</a:t>
            </a:r>
            <a:r>
              <a:rPr sz="10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ト</a:t>
            </a:r>
            <a:r>
              <a:rPr sz="1000" spc="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説明</a:t>
            </a:r>
            <a:r>
              <a:rPr sz="1000" spc="-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テ</a:t>
            </a:r>
            <a:r>
              <a:rPr sz="1000" spc="-6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キ</a:t>
            </a:r>
            <a:r>
              <a:rPr sz="10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ス</a:t>
            </a:r>
            <a:r>
              <a:rPr sz="1000" spc="-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ト</a:t>
            </a:r>
            <a:endParaRPr sz="1000" dirty="0">
              <a:latin typeface="ＭＳ Ｐゴシック"/>
              <a:cs typeface="ＭＳ Ｐゴシック"/>
            </a:endParaRPr>
          </a:p>
        </p:txBody>
      </p:sp>
      <p:sp>
        <p:nvSpPr>
          <p:cNvPr id="32" name="object 12"/>
          <p:cNvSpPr txBox="1"/>
          <p:nvPr/>
        </p:nvSpPr>
        <p:spPr>
          <a:xfrm>
            <a:off x="679924" y="5984201"/>
            <a:ext cx="3281115" cy="4680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4000" marR="213360" indent="-144000" algn="just" defTabSz="1076325">
              <a:lnSpc>
                <a:spcPct val="124600"/>
              </a:lnSpc>
              <a:buFont typeface="メイリオ" panose="020B0604030504040204" pitchFamily="50" charset="-128"/>
              <a:buChar char="※"/>
            </a:pPr>
            <a:r>
              <a:rPr sz="850" spc="3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注</a:t>
            </a:r>
            <a:r>
              <a:rPr sz="850" spc="2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意書</a:t>
            </a:r>
            <a:r>
              <a:rPr sz="850" spc="5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き</a:t>
            </a:r>
            <a:r>
              <a:rPr sz="85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テ</a:t>
            </a:r>
            <a:r>
              <a:rPr sz="850" spc="-3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キ</a:t>
            </a:r>
            <a:r>
              <a:rPr sz="850" spc="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ス</a:t>
            </a:r>
            <a:r>
              <a:rPr sz="850" spc="-2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ト</a:t>
            </a:r>
            <a:r>
              <a:rPr sz="850" spc="3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注</a:t>
            </a:r>
            <a:r>
              <a:rPr sz="850" spc="2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意書</a:t>
            </a:r>
            <a:r>
              <a:rPr sz="850" spc="5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き</a:t>
            </a:r>
            <a:r>
              <a:rPr sz="85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テ</a:t>
            </a:r>
            <a:r>
              <a:rPr sz="850" spc="-3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キ</a:t>
            </a:r>
            <a:r>
              <a:rPr sz="850" spc="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ス</a:t>
            </a:r>
            <a:r>
              <a:rPr sz="850" spc="-2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ト</a:t>
            </a:r>
            <a:r>
              <a:rPr sz="850" spc="3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注</a:t>
            </a:r>
            <a:r>
              <a:rPr sz="850" spc="2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意書</a:t>
            </a:r>
            <a:r>
              <a:rPr sz="850" spc="5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き</a:t>
            </a:r>
            <a:r>
              <a:rPr sz="85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テ</a:t>
            </a:r>
            <a:r>
              <a:rPr sz="850" spc="-3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キ</a:t>
            </a:r>
            <a:r>
              <a:rPr sz="850" spc="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ス</a:t>
            </a:r>
            <a:r>
              <a:rPr sz="850" spc="-2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ト</a:t>
            </a:r>
            <a:r>
              <a:rPr sz="850" spc="3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注</a:t>
            </a:r>
            <a:r>
              <a:rPr sz="850" spc="2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意書</a:t>
            </a:r>
            <a:r>
              <a:rPr sz="85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き </a:t>
            </a:r>
            <a:r>
              <a:rPr sz="85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テ</a:t>
            </a:r>
            <a:r>
              <a:rPr sz="850" spc="-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キ</a:t>
            </a:r>
            <a:r>
              <a:rPr sz="85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ス</a:t>
            </a:r>
            <a:r>
              <a:rPr sz="8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ト</a:t>
            </a:r>
            <a:r>
              <a:rPr sz="850" spc="5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注</a:t>
            </a:r>
            <a:r>
              <a:rPr sz="850" spc="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意書</a:t>
            </a:r>
            <a:r>
              <a:rPr sz="850" spc="6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き</a:t>
            </a:r>
            <a:r>
              <a:rPr sz="85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テ</a:t>
            </a:r>
            <a:r>
              <a:rPr sz="850" spc="-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キ</a:t>
            </a:r>
            <a:r>
              <a:rPr sz="85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ス</a:t>
            </a:r>
            <a:r>
              <a:rPr sz="8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ト</a:t>
            </a:r>
            <a:r>
              <a:rPr sz="850" spc="5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注</a:t>
            </a:r>
            <a:r>
              <a:rPr sz="850" spc="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意書</a:t>
            </a:r>
            <a:r>
              <a:rPr sz="850" spc="6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き</a:t>
            </a:r>
            <a:r>
              <a:rPr sz="85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テ</a:t>
            </a:r>
            <a:r>
              <a:rPr sz="850" spc="-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キ</a:t>
            </a:r>
            <a:r>
              <a:rPr sz="85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ス</a:t>
            </a:r>
            <a:r>
              <a:rPr sz="8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ト</a:t>
            </a:r>
            <a:r>
              <a:rPr sz="850" spc="5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注</a:t>
            </a:r>
            <a:r>
              <a:rPr sz="850" spc="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意書</a:t>
            </a:r>
            <a:r>
              <a:rPr sz="850" spc="6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き</a:t>
            </a:r>
            <a:r>
              <a:rPr sz="85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テ</a:t>
            </a:r>
            <a:r>
              <a:rPr sz="850" spc="-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キ</a:t>
            </a:r>
            <a:r>
              <a:rPr sz="85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ス</a:t>
            </a:r>
            <a:r>
              <a:rPr sz="8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ト </a:t>
            </a:r>
            <a:r>
              <a:rPr sz="850" spc="3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注</a:t>
            </a:r>
            <a:r>
              <a:rPr sz="85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意書</a:t>
            </a:r>
            <a:r>
              <a:rPr sz="850" spc="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き</a:t>
            </a:r>
            <a:r>
              <a:rPr sz="8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テ</a:t>
            </a:r>
            <a:r>
              <a:rPr sz="850" spc="-3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キ</a:t>
            </a:r>
            <a:r>
              <a:rPr sz="850" spc="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ス</a:t>
            </a:r>
            <a:r>
              <a:rPr sz="850" spc="-2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ト</a:t>
            </a:r>
            <a:r>
              <a:rPr sz="850" spc="3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注</a:t>
            </a:r>
            <a:r>
              <a:rPr sz="85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意書</a:t>
            </a:r>
            <a:r>
              <a:rPr sz="850" spc="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き</a:t>
            </a:r>
            <a:r>
              <a:rPr sz="8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テ</a:t>
            </a:r>
            <a:r>
              <a:rPr sz="850" spc="-3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キ</a:t>
            </a:r>
            <a:r>
              <a:rPr sz="850" spc="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ス</a:t>
            </a:r>
            <a:r>
              <a:rPr sz="850" spc="-2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ト</a:t>
            </a:r>
            <a:r>
              <a:rPr sz="850" spc="3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注</a:t>
            </a:r>
            <a:r>
              <a:rPr sz="850" spc="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意書</a:t>
            </a:r>
            <a:r>
              <a:rPr sz="8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き</a:t>
            </a:r>
            <a:endParaRPr sz="850" dirty="0">
              <a:latin typeface="ＭＳ Ｐゴシック"/>
              <a:cs typeface="ＭＳ Ｐゴシック"/>
            </a:endParaRPr>
          </a:p>
        </p:txBody>
      </p:sp>
      <p:sp>
        <p:nvSpPr>
          <p:cNvPr id="36" name="object 4"/>
          <p:cNvSpPr txBox="1"/>
          <p:nvPr/>
        </p:nvSpPr>
        <p:spPr>
          <a:xfrm>
            <a:off x="2123636" y="9515909"/>
            <a:ext cx="3492000" cy="6604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4150" spc="-355" dirty="0" smtClean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03-1234-1111</a:t>
            </a:r>
            <a:r>
              <a:rPr sz="4150" spc="-795" dirty="0" smtClean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 </a:t>
            </a:r>
            <a:endParaRPr sz="2175" b="1" spc="15" baseline="70881" dirty="0">
              <a:solidFill>
                <a:srgbClr val="FFFFFF"/>
              </a:solidFill>
              <a:latin typeface="メイリオ"/>
              <a:cs typeface="メイリオ"/>
            </a:endParaRPr>
          </a:p>
        </p:txBody>
      </p:sp>
      <p:sp>
        <p:nvSpPr>
          <p:cNvPr id="39" name="object 5"/>
          <p:cNvSpPr txBox="1"/>
          <p:nvPr/>
        </p:nvSpPr>
        <p:spPr>
          <a:xfrm>
            <a:off x="5619793" y="9619354"/>
            <a:ext cx="1584000" cy="23724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ja-JP" altLang="en-US" sz="1450" b="1" spc="5" dirty="0" smtClean="0">
                <a:solidFill>
                  <a:srgbClr val="FFFFFF"/>
                </a:solidFill>
                <a:latin typeface="メイリオ"/>
                <a:cs typeface="メイリオ"/>
              </a:rPr>
              <a:t>営業時間／</a:t>
            </a:r>
            <a:endParaRPr sz="1450" dirty="0">
              <a:latin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293253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aircon_01</Template>
  <TotalTime>3</TotalTime>
  <Words>154</Words>
  <Application>Microsoft Office PowerPoint</Application>
  <PresentationFormat>ユーザー設定</PresentationFormat>
  <Paragraphs>36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HGP創英角ｺﾞｼｯｸUB</vt:lpstr>
      <vt:lpstr>HGP明朝E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2</cp:revision>
  <cp:lastPrinted>2015-10-28T05:50:51Z</cp:lastPrinted>
  <dcterms:created xsi:type="dcterms:W3CDTF">2018-04-23T04:29:18Z</dcterms:created>
  <dcterms:modified xsi:type="dcterms:W3CDTF">2018-04-23T09:49:47Z</dcterms:modified>
</cp:coreProperties>
</file>