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194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86800" cy="9013402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2986"/>
            <a:ext cx="7786800" cy="10044727"/>
          </a:xfrm>
          <a:prstGeom prst="rect">
            <a:avLst/>
          </a:prstGeom>
        </p:spPr>
      </p:pic>
      <p:grpSp>
        <p:nvGrpSpPr>
          <p:cNvPr id="88" name="グループ化 87"/>
          <p:cNvGrpSpPr/>
          <p:nvPr/>
        </p:nvGrpSpPr>
        <p:grpSpPr>
          <a:xfrm>
            <a:off x="426609" y="250475"/>
            <a:ext cx="7235472" cy="1085283"/>
            <a:chOff x="307221" y="269447"/>
            <a:chExt cx="7235472" cy="1085283"/>
          </a:xfrm>
        </p:grpSpPr>
        <p:sp>
          <p:nvSpPr>
            <p:cNvPr id="71" name="object 20"/>
            <p:cNvSpPr txBox="1"/>
            <p:nvPr/>
          </p:nvSpPr>
          <p:spPr>
            <a:xfrm rot="20520000">
              <a:off x="307221" y="855891"/>
              <a:ext cx="657163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い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72" name="object 21"/>
            <p:cNvSpPr txBox="1"/>
            <p:nvPr/>
          </p:nvSpPr>
          <p:spPr>
            <a:xfrm rot="20700000">
              <a:off x="740031" y="720745"/>
              <a:ext cx="656291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い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73" name="object 22"/>
            <p:cNvSpPr txBox="1"/>
            <p:nvPr/>
          </p:nvSpPr>
          <p:spPr>
            <a:xfrm rot="20820000">
              <a:off x="1175105" y="612904"/>
              <a:ext cx="626223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も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74" name="object 23"/>
            <p:cNvSpPr txBox="1"/>
            <p:nvPr/>
          </p:nvSpPr>
          <p:spPr>
            <a:xfrm rot="21000000">
              <a:off x="1586872" y="524560"/>
              <a:ext cx="653250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の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75" name="object 24"/>
            <p:cNvSpPr txBox="1"/>
            <p:nvPr/>
          </p:nvSpPr>
          <p:spPr>
            <a:xfrm rot="21120000">
              <a:off x="2032923" y="455741"/>
              <a:ext cx="607341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イ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76" name="object 25"/>
            <p:cNvSpPr txBox="1"/>
            <p:nvPr/>
          </p:nvSpPr>
          <p:spPr>
            <a:xfrm rot="21240000">
              <a:off x="2404291" y="410305"/>
              <a:ext cx="600346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ッ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77" name="object 26"/>
            <p:cNvSpPr txBox="1"/>
            <p:nvPr/>
          </p:nvSpPr>
          <p:spPr>
            <a:xfrm rot="21360000">
              <a:off x="2753504" y="377046"/>
              <a:ext cx="654986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パ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78" name="object 27"/>
            <p:cNvSpPr txBox="1"/>
            <p:nvPr/>
          </p:nvSpPr>
          <p:spPr>
            <a:xfrm rot="21540000">
              <a:off x="3188887" y="355275"/>
              <a:ext cx="612079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イ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79" name="object 28"/>
            <p:cNvSpPr txBox="1"/>
            <p:nvPr/>
          </p:nvSpPr>
          <p:spPr>
            <a:xfrm>
              <a:off x="3593530" y="269447"/>
              <a:ext cx="504825" cy="59817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！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80" name="object 29"/>
            <p:cNvSpPr txBox="1"/>
            <p:nvPr/>
          </p:nvSpPr>
          <p:spPr>
            <a:xfrm rot="60000">
              <a:off x="3893601" y="353627"/>
              <a:ext cx="672626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み</a:t>
              </a:r>
              <a:endParaRPr sz="3750" dirty="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81" name="object 30"/>
            <p:cNvSpPr txBox="1"/>
            <p:nvPr/>
          </p:nvSpPr>
          <p:spPr>
            <a:xfrm rot="180000">
              <a:off x="4352159" y="375485"/>
              <a:ext cx="642097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ん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82" name="object 31"/>
            <p:cNvSpPr txBox="1"/>
            <p:nvPr/>
          </p:nvSpPr>
          <p:spPr>
            <a:xfrm rot="360000">
              <a:off x="4788969" y="414203"/>
              <a:ext cx="638291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な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83" name="object 32"/>
            <p:cNvSpPr txBox="1"/>
            <p:nvPr/>
          </p:nvSpPr>
          <p:spPr>
            <a:xfrm rot="480000">
              <a:off x="5214299" y="469538"/>
              <a:ext cx="639979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で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84" name="object 33"/>
            <p:cNvSpPr txBox="1"/>
            <p:nvPr/>
          </p:nvSpPr>
          <p:spPr>
            <a:xfrm rot="660000">
              <a:off x="5653567" y="549231"/>
              <a:ext cx="676663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来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85" name="object 34"/>
            <p:cNvSpPr txBox="1"/>
            <p:nvPr/>
          </p:nvSpPr>
          <p:spPr>
            <a:xfrm rot="780000">
              <a:off x="6111315" y="647052"/>
              <a:ext cx="638291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て</a:t>
              </a:r>
              <a:endParaRPr sz="3750" dirty="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86" name="object 35"/>
            <p:cNvSpPr txBox="1"/>
            <p:nvPr/>
          </p:nvSpPr>
          <p:spPr>
            <a:xfrm rot="960000">
              <a:off x="6517200" y="760635"/>
              <a:ext cx="654986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ね</a:t>
              </a:r>
              <a:endParaRPr sz="3750" dirty="0">
                <a:latin typeface="HGP創英角ｺﾞｼｯｸUB"/>
                <a:cs typeface="HGP創英角ｺﾞｼｯｸUB"/>
              </a:endParaRPr>
            </a:p>
          </p:txBody>
        </p:sp>
        <p:sp>
          <p:nvSpPr>
            <p:cNvPr id="87" name="object 36"/>
            <p:cNvSpPr txBox="1"/>
            <p:nvPr/>
          </p:nvSpPr>
          <p:spPr>
            <a:xfrm rot="1140000">
              <a:off x="6864679" y="877846"/>
              <a:ext cx="678014" cy="47688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ts val="3754"/>
                </a:lnSpc>
              </a:pPr>
              <a:r>
                <a:rPr sz="3750" spc="0" dirty="0">
                  <a:solidFill>
                    <a:srgbClr val="FFFFFF"/>
                  </a:solidFill>
                  <a:latin typeface="HGP創英角ｺﾞｼｯｸUB"/>
                  <a:cs typeface="HGP創英角ｺﾞｼｯｸUB"/>
                </a:rPr>
                <a:t>！</a:t>
              </a:r>
              <a:endParaRPr sz="3750">
                <a:latin typeface="HGP創英角ｺﾞｼｯｸUB"/>
                <a:cs typeface="HGP創英角ｺﾞｼｯｸUB"/>
              </a:endParaRPr>
            </a:p>
          </p:txBody>
        </p:sp>
      </p:grpSp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972" y="8153422"/>
            <a:ext cx="3102870" cy="193548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303" y="2929687"/>
            <a:ext cx="4325121" cy="155448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09" y="8153422"/>
            <a:ext cx="3102870" cy="193548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68" y="4748151"/>
            <a:ext cx="1505715" cy="150571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886269"/>
            <a:ext cx="1508763" cy="150571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209" y="7927546"/>
            <a:ext cx="1505715" cy="150571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465" y="6886269"/>
            <a:ext cx="1505715" cy="1505715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505" y="4748151"/>
            <a:ext cx="1508763" cy="150571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145" y="5135623"/>
            <a:ext cx="429769" cy="426721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874" y="5647355"/>
            <a:ext cx="429769" cy="426721"/>
          </a:xfrm>
          <a:prstGeom prst="rect">
            <a:avLst/>
          </a:prstGeom>
        </p:spPr>
      </p:pic>
      <p:sp>
        <p:nvSpPr>
          <p:cNvPr id="44" name="object 2"/>
          <p:cNvSpPr txBox="1"/>
          <p:nvPr/>
        </p:nvSpPr>
        <p:spPr>
          <a:xfrm>
            <a:off x="1817825" y="4240410"/>
            <a:ext cx="4175125" cy="8959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5700" spc="-380" dirty="0">
                <a:solidFill>
                  <a:srgbClr val="825358"/>
                </a:solidFill>
                <a:latin typeface="HGP創英角ｺﾞｼｯｸUB"/>
                <a:cs typeface="HGP創英角ｺﾞｼｯｸUB"/>
              </a:rPr>
              <a:t>9</a:t>
            </a:r>
            <a:r>
              <a:rPr sz="4550" spc="-715" dirty="0">
                <a:solidFill>
                  <a:srgbClr val="825358"/>
                </a:solidFill>
                <a:latin typeface="HGP創英角ｺﾞｼｯｸUB"/>
                <a:cs typeface="HGP創英角ｺﾞｼｯｸUB"/>
              </a:rPr>
              <a:t>月</a:t>
            </a:r>
            <a:r>
              <a:rPr sz="5700" spc="-655" dirty="0">
                <a:solidFill>
                  <a:srgbClr val="825358"/>
                </a:solidFill>
                <a:latin typeface="HGP創英角ｺﾞｼｯｸUB"/>
                <a:cs typeface="HGP創英角ｺﾞｼｯｸUB"/>
              </a:rPr>
              <a:t>1</a:t>
            </a:r>
            <a:r>
              <a:rPr sz="4550" spc="-240" dirty="0">
                <a:solidFill>
                  <a:srgbClr val="825358"/>
                </a:solidFill>
                <a:latin typeface="HGP創英角ｺﾞｼｯｸUB"/>
                <a:cs typeface="HGP創英角ｺﾞｼｯｸUB"/>
              </a:rPr>
              <a:t>日</a:t>
            </a:r>
            <a:r>
              <a:rPr sz="4550" spc="-805" dirty="0">
                <a:solidFill>
                  <a:srgbClr val="825358"/>
                </a:solidFill>
                <a:latin typeface="HGP創英角ｺﾞｼｯｸUB"/>
                <a:cs typeface="HGP創英角ｺﾞｼｯｸUB"/>
              </a:rPr>
              <a:t>（</a:t>
            </a:r>
            <a:r>
              <a:rPr sz="4550" spc="-1360" dirty="0">
                <a:solidFill>
                  <a:srgbClr val="825358"/>
                </a:solidFill>
                <a:latin typeface="HGP創英角ｺﾞｼｯｸUB"/>
                <a:cs typeface="HGP創英角ｺﾞｼｯｸUB"/>
              </a:rPr>
              <a:t>土</a:t>
            </a:r>
            <a:r>
              <a:rPr sz="4550" spc="-215" dirty="0">
                <a:solidFill>
                  <a:srgbClr val="825358"/>
                </a:solidFill>
                <a:latin typeface="HGP創英角ｺﾞｼｯｸUB"/>
                <a:cs typeface="HGP創英角ｺﾞｼｯｸUB"/>
              </a:rPr>
              <a:t>）</a:t>
            </a:r>
            <a:r>
              <a:rPr sz="5700" spc="0" dirty="0">
                <a:solidFill>
                  <a:srgbClr val="825358"/>
                </a:solidFill>
                <a:latin typeface="HGP創英角ｺﾞｼｯｸUB"/>
                <a:cs typeface="HGP創英角ｺﾞｼｯｸUB"/>
              </a:rPr>
              <a:t>開催</a:t>
            </a:r>
            <a:endParaRPr sz="5700" dirty="0">
              <a:latin typeface="HGP創英角ｺﾞｼｯｸUB"/>
              <a:cs typeface="HGP創英角ｺﾞｼｯｸUB"/>
            </a:endParaRPr>
          </a:p>
        </p:txBody>
      </p:sp>
      <p:sp>
        <p:nvSpPr>
          <p:cNvPr id="45" name="object 3"/>
          <p:cNvSpPr txBox="1"/>
          <p:nvPr/>
        </p:nvSpPr>
        <p:spPr>
          <a:xfrm>
            <a:off x="2677255" y="5132542"/>
            <a:ext cx="3060000" cy="4610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50" spc="100" dirty="0">
                <a:solidFill>
                  <a:srgbClr val="825358"/>
                </a:solidFill>
                <a:latin typeface="HGP創英角ｺﾞｼｯｸUB"/>
                <a:cs typeface="HGP創英角ｺﾞｼｯｸUB"/>
              </a:rPr>
              <a:t>AM9:00</a:t>
            </a:r>
            <a:r>
              <a:rPr sz="2850" spc="55" dirty="0">
                <a:solidFill>
                  <a:srgbClr val="825358"/>
                </a:solidFill>
                <a:latin typeface="HGP創英角ｺﾞｼｯｸUB"/>
                <a:cs typeface="HGP創英角ｺﾞｼｯｸUB"/>
              </a:rPr>
              <a:t>〜</a:t>
            </a:r>
            <a:r>
              <a:rPr sz="2850" spc="75" dirty="0">
                <a:solidFill>
                  <a:srgbClr val="825358"/>
                </a:solidFill>
                <a:latin typeface="HGP創英角ｺﾞｼｯｸUB"/>
                <a:cs typeface="HGP創英角ｺﾞｼｯｸUB"/>
              </a:rPr>
              <a:t>PM3:00</a:t>
            </a:r>
            <a:endParaRPr sz="2850" dirty="0">
              <a:latin typeface="HGP創英角ｺﾞｼｯｸUB"/>
              <a:cs typeface="HGP創英角ｺﾞｼｯｸUB"/>
            </a:endParaRPr>
          </a:p>
        </p:txBody>
      </p:sp>
      <p:sp>
        <p:nvSpPr>
          <p:cNvPr id="46" name="object 4"/>
          <p:cNvSpPr txBox="1"/>
          <p:nvPr/>
        </p:nvSpPr>
        <p:spPr>
          <a:xfrm>
            <a:off x="458998" y="10226449"/>
            <a:ext cx="2124075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20" dirty="0">
                <a:solidFill>
                  <a:srgbClr val="825358"/>
                </a:solidFill>
                <a:latin typeface="ＭＳ Ｐゴシック"/>
                <a:cs typeface="ＭＳ Ｐゴシック"/>
              </a:rPr>
              <a:t>主</a:t>
            </a:r>
            <a:r>
              <a:rPr sz="1700" spc="75" dirty="0">
                <a:solidFill>
                  <a:srgbClr val="825358"/>
                </a:solidFill>
                <a:latin typeface="ＭＳ Ｐゴシック"/>
                <a:cs typeface="ＭＳ Ｐゴシック"/>
              </a:rPr>
              <a:t>催</a:t>
            </a:r>
            <a:r>
              <a:rPr sz="1700" spc="85" dirty="0">
                <a:solidFill>
                  <a:srgbClr val="825358"/>
                </a:solidFill>
                <a:latin typeface="ＭＳ Ｐゴシック"/>
                <a:cs typeface="ＭＳ Ｐゴシック"/>
              </a:rPr>
              <a:t>／</a:t>
            </a:r>
            <a:r>
              <a:rPr sz="1700" spc="10" dirty="0">
                <a:solidFill>
                  <a:srgbClr val="825358"/>
                </a:solidFill>
                <a:latin typeface="ＭＳ Ｐゴシック"/>
                <a:cs typeface="ＭＳ Ｐゴシック"/>
              </a:rPr>
              <a:t>ア</a:t>
            </a:r>
            <a:r>
              <a:rPr sz="1700" spc="-30" dirty="0">
                <a:solidFill>
                  <a:srgbClr val="825358"/>
                </a:solidFill>
                <a:latin typeface="ＭＳ Ｐゴシック"/>
                <a:cs typeface="ＭＳ Ｐゴシック"/>
              </a:rPr>
              <a:t>ス</a:t>
            </a:r>
            <a:r>
              <a:rPr sz="1700" spc="-85" dirty="0">
                <a:solidFill>
                  <a:srgbClr val="825358"/>
                </a:solidFill>
                <a:latin typeface="ＭＳ Ｐゴシック"/>
                <a:cs typeface="ＭＳ Ｐゴシック"/>
              </a:rPr>
              <a:t>ク</a:t>
            </a:r>
            <a:r>
              <a:rPr sz="1700" spc="55" dirty="0">
                <a:solidFill>
                  <a:srgbClr val="825358"/>
                </a:solidFill>
                <a:latin typeface="ＭＳ Ｐゴシック"/>
                <a:cs typeface="ＭＳ Ｐゴシック"/>
              </a:rPr>
              <a:t>ル</a:t>
            </a:r>
            <a:r>
              <a:rPr sz="1700" spc="-15" dirty="0">
                <a:solidFill>
                  <a:srgbClr val="825358"/>
                </a:solidFill>
                <a:latin typeface="ＭＳ Ｐゴシック"/>
                <a:cs typeface="ＭＳ Ｐゴシック"/>
              </a:rPr>
              <a:t>保</a:t>
            </a:r>
            <a:r>
              <a:rPr sz="1700" spc="35" dirty="0">
                <a:solidFill>
                  <a:srgbClr val="825358"/>
                </a:solidFill>
                <a:latin typeface="ＭＳ Ｐゴシック"/>
                <a:cs typeface="ＭＳ Ｐゴシック"/>
              </a:rPr>
              <a:t>育</a:t>
            </a:r>
            <a:r>
              <a:rPr sz="1700" dirty="0">
                <a:solidFill>
                  <a:srgbClr val="825358"/>
                </a:solidFill>
                <a:latin typeface="ＭＳ Ｐゴシック"/>
                <a:cs typeface="ＭＳ Ｐゴシック"/>
              </a:rPr>
              <a:t>園</a:t>
            </a:r>
            <a:endParaRPr sz="1700" dirty="0">
              <a:latin typeface="ＭＳ Ｐゴシック"/>
              <a:cs typeface="ＭＳ Ｐゴシック"/>
            </a:endParaRPr>
          </a:p>
        </p:txBody>
      </p:sp>
      <p:sp>
        <p:nvSpPr>
          <p:cNvPr id="47" name="object 5"/>
          <p:cNvSpPr txBox="1"/>
          <p:nvPr/>
        </p:nvSpPr>
        <p:spPr>
          <a:xfrm>
            <a:off x="2979967" y="10244449"/>
            <a:ext cx="4359910" cy="2635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661285" algn="l"/>
              </a:tabLst>
            </a:pPr>
            <a:r>
              <a:rPr sz="1550" spc="75" dirty="0">
                <a:solidFill>
                  <a:srgbClr val="825358"/>
                </a:solidFill>
                <a:latin typeface="ＭＳ Ｐゴシック"/>
                <a:cs typeface="ＭＳ Ｐゴシック"/>
              </a:rPr>
              <a:t>連絡</a:t>
            </a:r>
            <a:r>
              <a:rPr sz="1550" spc="55" dirty="0">
                <a:solidFill>
                  <a:srgbClr val="825358"/>
                </a:solidFill>
                <a:latin typeface="ＭＳ Ｐゴシック"/>
                <a:cs typeface="ＭＳ Ｐゴシック"/>
              </a:rPr>
              <a:t>先</a:t>
            </a:r>
            <a:r>
              <a:rPr sz="1550" spc="60" dirty="0">
                <a:solidFill>
                  <a:srgbClr val="825358"/>
                </a:solidFill>
                <a:latin typeface="ＭＳ Ｐゴシック"/>
                <a:cs typeface="ＭＳ Ｐゴシック"/>
              </a:rPr>
              <a:t>／TEL</a:t>
            </a:r>
            <a:r>
              <a:rPr sz="1550" spc="180" dirty="0">
                <a:solidFill>
                  <a:srgbClr val="825358"/>
                </a:solidFill>
                <a:latin typeface="ＭＳ Ｐゴシック"/>
                <a:cs typeface="ＭＳ Ｐゴシック"/>
              </a:rPr>
              <a:t> </a:t>
            </a:r>
            <a:r>
              <a:rPr sz="1550" spc="25" dirty="0">
                <a:solidFill>
                  <a:srgbClr val="825358"/>
                </a:solidFill>
                <a:latin typeface="ＭＳ Ｐゴシック"/>
                <a:cs typeface="ＭＳ Ｐゴシック"/>
              </a:rPr>
              <a:t>03-1234-1111	</a:t>
            </a:r>
            <a:r>
              <a:rPr sz="1550" spc="40" dirty="0">
                <a:solidFill>
                  <a:srgbClr val="825358"/>
                </a:solidFill>
                <a:latin typeface="ＭＳ Ｐゴシック"/>
                <a:cs typeface="ＭＳ Ｐゴシック"/>
              </a:rPr>
              <a:t>FAX</a:t>
            </a:r>
            <a:r>
              <a:rPr sz="1550" spc="105" dirty="0">
                <a:solidFill>
                  <a:srgbClr val="825358"/>
                </a:solidFill>
                <a:latin typeface="ＭＳ Ｐゴシック"/>
                <a:cs typeface="ＭＳ Ｐゴシック"/>
              </a:rPr>
              <a:t> </a:t>
            </a:r>
            <a:r>
              <a:rPr sz="1550" spc="25" dirty="0">
                <a:solidFill>
                  <a:srgbClr val="825358"/>
                </a:solidFill>
                <a:latin typeface="ＭＳ Ｐゴシック"/>
                <a:cs typeface="ＭＳ Ｐゴシック"/>
              </a:rPr>
              <a:t>03-1234-1112</a:t>
            </a:r>
            <a:endParaRPr sz="1550" dirty="0">
              <a:latin typeface="ＭＳ Ｐゴシック"/>
              <a:cs typeface="ＭＳ Ｐゴシック"/>
            </a:endParaRPr>
          </a:p>
        </p:txBody>
      </p:sp>
      <p:sp>
        <p:nvSpPr>
          <p:cNvPr id="48" name="object 8"/>
          <p:cNvSpPr txBox="1"/>
          <p:nvPr/>
        </p:nvSpPr>
        <p:spPr>
          <a:xfrm>
            <a:off x="2155409" y="5259681"/>
            <a:ext cx="504000" cy="18851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0"/>
              </a:spcBef>
            </a:pPr>
            <a:r>
              <a:rPr sz="1150" spc="-1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と</a:t>
            </a:r>
            <a:r>
              <a:rPr sz="1150" spc="-85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 </a:t>
            </a:r>
            <a:r>
              <a:rPr sz="1150" spc="-10" dirty="0">
                <a:solidFill>
                  <a:srgbClr val="FFFFFF"/>
                </a:solidFill>
                <a:latin typeface="HG丸ｺﾞｼｯｸM-PRO"/>
                <a:cs typeface="HG丸ｺﾞｼｯｸM-PRO"/>
              </a:rPr>
              <a:t>き</a:t>
            </a:r>
            <a:endParaRPr sz="1150" dirty="0">
              <a:latin typeface="HG丸ｺﾞｼｯｸM-PRO"/>
              <a:cs typeface="HG丸ｺﾞｼｯｸM-PRO"/>
            </a:endParaRPr>
          </a:p>
        </p:txBody>
      </p:sp>
      <p:sp>
        <p:nvSpPr>
          <p:cNvPr id="49" name="object 9"/>
          <p:cNvSpPr txBox="1"/>
          <p:nvPr/>
        </p:nvSpPr>
        <p:spPr>
          <a:xfrm>
            <a:off x="1944356" y="5730001"/>
            <a:ext cx="504000" cy="27892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sz="1725" spc="-217" baseline="2657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と</a:t>
            </a:r>
            <a:r>
              <a:rPr sz="1725" spc="-247" baseline="2657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こ</a:t>
            </a:r>
            <a:r>
              <a:rPr sz="1725" spc="37" baseline="26570" dirty="0" smtClean="0">
                <a:solidFill>
                  <a:srgbClr val="FFFFFF"/>
                </a:solidFill>
                <a:latin typeface="HG丸ｺﾞｼｯｸM-PRO"/>
                <a:cs typeface="HG丸ｺﾞｼｯｸM-PRO"/>
              </a:rPr>
              <a:t>ろ</a:t>
            </a:r>
            <a:endParaRPr sz="2850" dirty="0">
              <a:latin typeface="HG丸ｺﾞｼｯｸM-PRO"/>
              <a:cs typeface="HG丸ｺﾞｼｯｸM-PRO"/>
            </a:endParaRPr>
          </a:p>
        </p:txBody>
      </p:sp>
      <p:sp>
        <p:nvSpPr>
          <p:cNvPr id="50" name="object 10"/>
          <p:cNvSpPr txBox="1"/>
          <p:nvPr/>
        </p:nvSpPr>
        <p:spPr>
          <a:xfrm>
            <a:off x="780994" y="7146184"/>
            <a:ext cx="1224000" cy="578362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12700" marR="22860" algn="ctr">
              <a:lnSpc>
                <a:spcPts val="2130"/>
              </a:lnSpc>
              <a:spcBef>
                <a:spcPts val="309"/>
              </a:spcBef>
            </a:pPr>
            <a:r>
              <a:rPr sz="1900" b="1" spc="15" dirty="0">
                <a:solidFill>
                  <a:srgbClr val="825358"/>
                </a:solidFill>
                <a:latin typeface="メイリオ"/>
                <a:cs typeface="メイリオ"/>
              </a:rPr>
              <a:t>野</a:t>
            </a:r>
            <a:r>
              <a:rPr sz="1900" b="1" spc="-375" dirty="0">
                <a:solidFill>
                  <a:srgbClr val="825358"/>
                </a:solidFill>
                <a:latin typeface="メイリオ"/>
                <a:cs typeface="メイリオ"/>
              </a:rPr>
              <a:t>菜</a:t>
            </a:r>
            <a:r>
              <a:rPr sz="1900" b="1" spc="-360" dirty="0">
                <a:solidFill>
                  <a:srgbClr val="825358"/>
                </a:solidFill>
                <a:latin typeface="メイリオ"/>
                <a:cs typeface="メイリオ"/>
              </a:rPr>
              <a:t>・</a:t>
            </a:r>
            <a:r>
              <a:rPr sz="1900" b="1" spc="5" dirty="0">
                <a:solidFill>
                  <a:srgbClr val="825358"/>
                </a:solidFill>
                <a:latin typeface="メイリオ"/>
                <a:cs typeface="メイリオ"/>
              </a:rPr>
              <a:t>果物 </a:t>
            </a:r>
            <a:r>
              <a:rPr sz="1900" b="1" spc="-50" dirty="0" smtClean="0">
                <a:solidFill>
                  <a:srgbClr val="825358"/>
                </a:solidFill>
                <a:latin typeface="メイリオ"/>
                <a:cs typeface="メイリオ"/>
              </a:rPr>
              <a:t>コ</a:t>
            </a:r>
            <a:r>
              <a:rPr sz="1900" b="1" spc="-15" dirty="0" smtClean="0">
                <a:solidFill>
                  <a:srgbClr val="825358"/>
                </a:solidFill>
                <a:latin typeface="メイリオ"/>
                <a:cs typeface="メイリオ"/>
              </a:rPr>
              <a:t>ー</a:t>
            </a:r>
            <a:r>
              <a:rPr sz="1900" b="1" spc="-20" dirty="0" smtClean="0">
                <a:solidFill>
                  <a:srgbClr val="825358"/>
                </a:solidFill>
                <a:latin typeface="メイリオ"/>
                <a:cs typeface="メイリオ"/>
              </a:rPr>
              <a:t>ナ</a:t>
            </a:r>
            <a:r>
              <a:rPr sz="1900" b="1" spc="5" dirty="0" smtClean="0">
                <a:solidFill>
                  <a:srgbClr val="825358"/>
                </a:solidFill>
                <a:latin typeface="メイリオ"/>
                <a:cs typeface="メイリオ"/>
              </a:rPr>
              <a:t>ー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51" name="object 11"/>
          <p:cNvSpPr txBox="1"/>
          <p:nvPr/>
        </p:nvSpPr>
        <p:spPr>
          <a:xfrm>
            <a:off x="512575" y="5006080"/>
            <a:ext cx="1188000" cy="584133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20955" marR="8255" algn="ctr">
              <a:lnSpc>
                <a:spcPts val="2130"/>
              </a:lnSpc>
              <a:spcBef>
                <a:spcPts val="309"/>
              </a:spcBef>
            </a:pPr>
            <a:r>
              <a:rPr sz="1900" b="1" spc="-95" dirty="0">
                <a:solidFill>
                  <a:srgbClr val="825358"/>
                </a:solidFill>
                <a:latin typeface="メイリオ"/>
                <a:cs typeface="メイリオ"/>
              </a:rPr>
              <a:t>リ</a:t>
            </a:r>
            <a:r>
              <a:rPr sz="1900" b="1" spc="-50" dirty="0">
                <a:solidFill>
                  <a:srgbClr val="825358"/>
                </a:solidFill>
                <a:latin typeface="メイリオ"/>
                <a:cs typeface="メイリオ"/>
              </a:rPr>
              <a:t>サ</a:t>
            </a:r>
            <a:r>
              <a:rPr sz="1900" b="1" spc="-300" dirty="0">
                <a:solidFill>
                  <a:srgbClr val="825358"/>
                </a:solidFill>
                <a:latin typeface="メイリオ"/>
                <a:cs typeface="メイリオ"/>
              </a:rPr>
              <a:t>イ</a:t>
            </a:r>
            <a:r>
              <a:rPr sz="1900" b="1" spc="-215" dirty="0">
                <a:solidFill>
                  <a:srgbClr val="825358"/>
                </a:solidFill>
                <a:latin typeface="メイリオ"/>
                <a:cs typeface="メイリオ"/>
              </a:rPr>
              <a:t>ク</a:t>
            </a:r>
            <a:r>
              <a:rPr sz="1900" b="1" spc="0" dirty="0">
                <a:solidFill>
                  <a:srgbClr val="825358"/>
                </a:solidFill>
                <a:latin typeface="メイリオ"/>
                <a:cs typeface="メイリオ"/>
              </a:rPr>
              <a:t>ル </a:t>
            </a:r>
            <a:r>
              <a:rPr sz="1900" b="1" spc="-50" dirty="0" smtClean="0">
                <a:solidFill>
                  <a:srgbClr val="825358"/>
                </a:solidFill>
                <a:latin typeface="メイリオ"/>
                <a:cs typeface="メイリオ"/>
              </a:rPr>
              <a:t>コ</a:t>
            </a:r>
            <a:r>
              <a:rPr sz="1900" b="1" spc="-15" dirty="0" smtClean="0">
                <a:solidFill>
                  <a:srgbClr val="825358"/>
                </a:solidFill>
                <a:latin typeface="メイリオ"/>
                <a:cs typeface="メイリオ"/>
              </a:rPr>
              <a:t>ー</a:t>
            </a:r>
            <a:r>
              <a:rPr sz="1900" b="1" spc="-20" dirty="0" smtClean="0">
                <a:solidFill>
                  <a:srgbClr val="825358"/>
                </a:solidFill>
                <a:latin typeface="メイリオ"/>
                <a:cs typeface="メイリオ"/>
              </a:rPr>
              <a:t>ナ</a:t>
            </a:r>
            <a:r>
              <a:rPr sz="1900" b="1" spc="5" dirty="0" smtClean="0">
                <a:solidFill>
                  <a:srgbClr val="825358"/>
                </a:solidFill>
                <a:latin typeface="メイリオ"/>
                <a:cs typeface="メイリオ"/>
              </a:rPr>
              <a:t>ー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52" name="object 12"/>
          <p:cNvSpPr txBox="1"/>
          <p:nvPr/>
        </p:nvSpPr>
        <p:spPr>
          <a:xfrm>
            <a:off x="6097337" y="5006080"/>
            <a:ext cx="1188000" cy="584133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92075" marR="107950" indent="-635" algn="ctr">
              <a:lnSpc>
                <a:spcPts val="2130"/>
              </a:lnSpc>
              <a:spcBef>
                <a:spcPts val="309"/>
              </a:spcBef>
            </a:pPr>
            <a:r>
              <a:rPr sz="1900" b="1" spc="30" dirty="0">
                <a:solidFill>
                  <a:srgbClr val="825358"/>
                </a:solidFill>
                <a:latin typeface="メイリオ"/>
                <a:cs typeface="メイリオ"/>
              </a:rPr>
              <a:t>手</a:t>
            </a:r>
            <a:r>
              <a:rPr sz="1900" b="1" spc="-95" dirty="0">
                <a:solidFill>
                  <a:srgbClr val="825358"/>
                </a:solidFill>
                <a:latin typeface="メイリオ"/>
                <a:cs typeface="メイリオ"/>
              </a:rPr>
              <a:t>作</a:t>
            </a:r>
            <a:r>
              <a:rPr sz="1900" b="1" spc="5" dirty="0">
                <a:solidFill>
                  <a:srgbClr val="825358"/>
                </a:solidFill>
                <a:latin typeface="メイリオ"/>
                <a:cs typeface="メイリオ"/>
              </a:rPr>
              <a:t>り </a:t>
            </a:r>
            <a:r>
              <a:rPr sz="1900" b="1" spc="-50" dirty="0" smtClean="0">
                <a:solidFill>
                  <a:srgbClr val="825358"/>
                </a:solidFill>
                <a:latin typeface="メイリオ"/>
                <a:cs typeface="メイリオ"/>
              </a:rPr>
              <a:t>コ</a:t>
            </a:r>
            <a:r>
              <a:rPr sz="1900" b="1" spc="-15" dirty="0" smtClean="0">
                <a:solidFill>
                  <a:srgbClr val="825358"/>
                </a:solidFill>
                <a:latin typeface="メイリオ"/>
                <a:cs typeface="メイリオ"/>
              </a:rPr>
              <a:t>ー</a:t>
            </a:r>
            <a:r>
              <a:rPr sz="1900" b="1" spc="-20" dirty="0" smtClean="0">
                <a:solidFill>
                  <a:srgbClr val="825358"/>
                </a:solidFill>
                <a:latin typeface="メイリオ"/>
                <a:cs typeface="メイリオ"/>
              </a:rPr>
              <a:t>ナ</a:t>
            </a:r>
            <a:r>
              <a:rPr sz="1900" b="1" spc="5" dirty="0" smtClean="0">
                <a:solidFill>
                  <a:srgbClr val="825358"/>
                </a:solidFill>
                <a:latin typeface="メイリオ"/>
                <a:cs typeface="メイリオ"/>
              </a:rPr>
              <a:t>ー</a:t>
            </a:r>
            <a:endParaRPr sz="1900" dirty="0">
              <a:latin typeface="メイリオ"/>
              <a:cs typeface="メイリオ"/>
            </a:endParaRPr>
          </a:p>
        </p:txBody>
      </p:sp>
      <p:sp>
        <p:nvSpPr>
          <p:cNvPr id="53" name="object 13"/>
          <p:cNvSpPr txBox="1"/>
          <p:nvPr/>
        </p:nvSpPr>
        <p:spPr>
          <a:xfrm>
            <a:off x="5846021" y="7146184"/>
            <a:ext cx="1188000" cy="584133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100965" marR="99060" indent="238125">
              <a:lnSpc>
                <a:spcPts val="2130"/>
              </a:lnSpc>
              <a:spcBef>
                <a:spcPts val="309"/>
              </a:spcBef>
            </a:pPr>
            <a:r>
              <a:rPr sz="1900" b="1" spc="-35" dirty="0">
                <a:solidFill>
                  <a:srgbClr val="825358"/>
                </a:solidFill>
                <a:latin typeface="メイリオ"/>
                <a:cs typeface="メイリオ"/>
              </a:rPr>
              <a:t>新品 </a:t>
            </a:r>
            <a:r>
              <a:rPr sz="1900" b="1" spc="-50" dirty="0" smtClean="0">
                <a:solidFill>
                  <a:srgbClr val="825358"/>
                </a:solidFill>
                <a:latin typeface="メイリオ"/>
                <a:cs typeface="メイリオ"/>
              </a:rPr>
              <a:t>コ</a:t>
            </a:r>
            <a:r>
              <a:rPr sz="1900" b="1" spc="-15" dirty="0" smtClean="0">
                <a:solidFill>
                  <a:srgbClr val="825358"/>
                </a:solidFill>
                <a:latin typeface="メイリオ"/>
                <a:cs typeface="メイリオ"/>
              </a:rPr>
              <a:t>ー</a:t>
            </a:r>
            <a:r>
              <a:rPr sz="1900" b="1" spc="-20" dirty="0" smtClean="0">
                <a:solidFill>
                  <a:srgbClr val="825358"/>
                </a:solidFill>
                <a:latin typeface="メイリオ"/>
                <a:cs typeface="メイリオ"/>
              </a:rPr>
              <a:t>ナ</a:t>
            </a:r>
            <a:r>
              <a:rPr sz="1900" b="1" spc="5" dirty="0" smtClean="0">
                <a:solidFill>
                  <a:srgbClr val="825358"/>
                </a:solidFill>
                <a:latin typeface="メイリオ"/>
                <a:cs typeface="メイリオ"/>
              </a:rPr>
              <a:t>ー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54" name="object 14"/>
          <p:cNvSpPr txBox="1"/>
          <p:nvPr/>
        </p:nvSpPr>
        <p:spPr>
          <a:xfrm>
            <a:off x="3305833" y="8160649"/>
            <a:ext cx="1165860" cy="584133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89535" marR="109855" indent="128905">
              <a:lnSpc>
                <a:spcPts val="2130"/>
              </a:lnSpc>
              <a:spcBef>
                <a:spcPts val="309"/>
              </a:spcBef>
            </a:pPr>
            <a:r>
              <a:rPr sz="1900" b="1" spc="-50" dirty="0">
                <a:solidFill>
                  <a:srgbClr val="825358"/>
                </a:solidFill>
                <a:latin typeface="メイリオ"/>
                <a:cs typeface="メイリオ"/>
              </a:rPr>
              <a:t>ゲ</a:t>
            </a:r>
            <a:r>
              <a:rPr sz="1900" b="1" spc="-170" dirty="0">
                <a:solidFill>
                  <a:srgbClr val="825358"/>
                </a:solidFill>
                <a:latin typeface="メイリオ"/>
                <a:cs typeface="メイリオ"/>
              </a:rPr>
              <a:t>ーム </a:t>
            </a:r>
            <a:r>
              <a:rPr sz="1900" b="1" spc="-50" dirty="0" smtClean="0">
                <a:solidFill>
                  <a:srgbClr val="825358"/>
                </a:solidFill>
                <a:latin typeface="メイリオ"/>
                <a:cs typeface="メイリオ"/>
              </a:rPr>
              <a:t>コ</a:t>
            </a:r>
            <a:r>
              <a:rPr sz="1900" b="1" spc="-15" dirty="0" smtClean="0">
                <a:solidFill>
                  <a:srgbClr val="825358"/>
                </a:solidFill>
                <a:latin typeface="メイリオ"/>
                <a:cs typeface="メイリオ"/>
              </a:rPr>
              <a:t>ー</a:t>
            </a:r>
            <a:r>
              <a:rPr sz="1900" b="1" spc="-20" dirty="0" smtClean="0">
                <a:solidFill>
                  <a:srgbClr val="825358"/>
                </a:solidFill>
                <a:latin typeface="メイリオ"/>
                <a:cs typeface="メイリオ"/>
              </a:rPr>
              <a:t>ナ</a:t>
            </a:r>
            <a:r>
              <a:rPr sz="1900" b="1" spc="5" dirty="0" smtClean="0">
                <a:solidFill>
                  <a:srgbClr val="825358"/>
                </a:solidFill>
                <a:latin typeface="メイリオ"/>
                <a:cs typeface="メイリオ"/>
              </a:rPr>
              <a:t>ー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56" name="object 16"/>
          <p:cNvSpPr txBox="1"/>
          <p:nvPr/>
        </p:nvSpPr>
        <p:spPr>
          <a:xfrm>
            <a:off x="756785" y="8411294"/>
            <a:ext cx="2376000" cy="6305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sz="3950" spc="4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大</a:t>
            </a:r>
            <a:r>
              <a:rPr sz="3950" spc="1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抽</a:t>
            </a:r>
            <a:r>
              <a:rPr sz="3950" spc="4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選</a:t>
            </a:r>
            <a:r>
              <a:rPr sz="3950" spc="1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会</a:t>
            </a:r>
            <a:endParaRPr sz="3950" dirty="0">
              <a:latin typeface="HGP創英角ｺﾞｼｯｸUB"/>
              <a:cs typeface="HGP創英角ｺﾞｼｯｸUB"/>
            </a:endParaRPr>
          </a:p>
        </p:txBody>
      </p:sp>
      <p:sp>
        <p:nvSpPr>
          <p:cNvPr id="57" name="object 17"/>
          <p:cNvSpPr txBox="1"/>
          <p:nvPr/>
        </p:nvSpPr>
        <p:spPr>
          <a:xfrm>
            <a:off x="924766" y="8977616"/>
            <a:ext cx="1991995" cy="644210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229870">
              <a:lnSpc>
                <a:spcPct val="100000"/>
              </a:lnSpc>
            </a:pPr>
            <a:r>
              <a:rPr sz="3950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イベント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58" name="object 18"/>
          <p:cNvSpPr txBox="1"/>
          <p:nvPr/>
        </p:nvSpPr>
        <p:spPr>
          <a:xfrm>
            <a:off x="4668450" y="8411294"/>
            <a:ext cx="2376000" cy="6305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sz="3950" spc="7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ダ</a:t>
            </a:r>
            <a:r>
              <a:rPr sz="3950" spc="-24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ン</a:t>
            </a:r>
            <a:r>
              <a:rPr sz="3950" spc="5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ス</a:t>
            </a:r>
            <a:r>
              <a:rPr sz="3950" spc="8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大</a:t>
            </a:r>
            <a:r>
              <a:rPr sz="3950" spc="1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会</a:t>
            </a:r>
            <a:endParaRPr sz="3950" dirty="0">
              <a:latin typeface="HGP創英角ｺﾞｼｯｸUB"/>
              <a:cs typeface="HGP創英角ｺﾞｼｯｸUB"/>
            </a:endParaRPr>
          </a:p>
        </p:txBody>
      </p:sp>
      <p:sp>
        <p:nvSpPr>
          <p:cNvPr id="60" name="object 12"/>
          <p:cNvSpPr txBox="1"/>
          <p:nvPr/>
        </p:nvSpPr>
        <p:spPr>
          <a:xfrm>
            <a:off x="6097337" y="5635782"/>
            <a:ext cx="1188000" cy="530081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12065" marR="5080" indent="-5080" algn="ctr">
              <a:lnSpc>
                <a:spcPct val="118100"/>
              </a:lnSpc>
              <a:spcBef>
                <a:spcPts val="484"/>
              </a:spcBef>
            </a:pPr>
            <a:r>
              <a:rPr sz="900" b="1" spc="125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05" dirty="0" smtClean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60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00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125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05" dirty="0" smtClean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b="1" spc="5" dirty="0" smtClean="0">
                <a:solidFill>
                  <a:srgbClr val="231F20"/>
                </a:solidFill>
                <a:latin typeface="メイリオ"/>
                <a:cs typeface="メイリオ"/>
              </a:rPr>
              <a:t>テ </a:t>
            </a:r>
            <a:r>
              <a:rPr sz="900" b="1" spc="8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45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2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1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20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8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40" dirty="0">
                <a:solidFill>
                  <a:srgbClr val="231F20"/>
                </a:solidFill>
                <a:latin typeface="メイリオ"/>
                <a:cs typeface="メイリオ"/>
              </a:rPr>
              <a:t>スト </a:t>
            </a:r>
            <a:r>
              <a:rPr sz="900" b="1" spc="5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25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-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-4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5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62" name="object 11"/>
          <p:cNvSpPr txBox="1"/>
          <p:nvPr/>
        </p:nvSpPr>
        <p:spPr>
          <a:xfrm>
            <a:off x="512575" y="5611606"/>
            <a:ext cx="1188000" cy="530081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12065" marR="5080" indent="-5080" algn="ctr">
              <a:lnSpc>
                <a:spcPct val="118100"/>
              </a:lnSpc>
              <a:spcBef>
                <a:spcPts val="484"/>
              </a:spcBef>
            </a:pPr>
            <a:r>
              <a:rPr sz="900" b="1" spc="125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05" dirty="0" smtClean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60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00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125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05" dirty="0" smtClean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b="1" spc="5" dirty="0" smtClean="0">
                <a:solidFill>
                  <a:srgbClr val="231F20"/>
                </a:solidFill>
                <a:latin typeface="メイリオ"/>
                <a:cs typeface="メイリオ"/>
              </a:rPr>
              <a:t>テ </a:t>
            </a:r>
            <a:r>
              <a:rPr sz="900" b="1" spc="8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45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2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1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20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8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40" dirty="0">
                <a:solidFill>
                  <a:srgbClr val="231F20"/>
                </a:solidFill>
                <a:latin typeface="メイリオ"/>
                <a:cs typeface="メイリオ"/>
              </a:rPr>
              <a:t>スト </a:t>
            </a:r>
            <a:r>
              <a:rPr sz="900" b="1" spc="5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25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-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-4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5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63" name="object 9"/>
          <p:cNvSpPr txBox="1"/>
          <p:nvPr/>
        </p:nvSpPr>
        <p:spPr>
          <a:xfrm>
            <a:off x="2407409" y="5614187"/>
            <a:ext cx="3564000" cy="4610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50" spc="-235" dirty="0" smtClean="0">
                <a:solidFill>
                  <a:srgbClr val="825358"/>
                </a:solidFill>
                <a:latin typeface="HG丸ｺﾞｼｯｸM-PRO"/>
                <a:cs typeface="HG丸ｺﾞｼｯｸM-PRO"/>
              </a:rPr>
              <a:t>ア</a:t>
            </a:r>
            <a:r>
              <a:rPr sz="2850" spc="-300" dirty="0" smtClean="0">
                <a:solidFill>
                  <a:srgbClr val="825358"/>
                </a:solidFill>
                <a:latin typeface="HG丸ｺﾞｼｯｸM-PRO"/>
                <a:cs typeface="HG丸ｺﾞｼｯｸM-PRO"/>
              </a:rPr>
              <a:t>ス</a:t>
            </a:r>
            <a:r>
              <a:rPr sz="2850" spc="-445" dirty="0" smtClean="0">
                <a:solidFill>
                  <a:srgbClr val="825358"/>
                </a:solidFill>
                <a:latin typeface="HG丸ｺﾞｼｯｸM-PRO"/>
                <a:cs typeface="HG丸ｺﾞｼｯｸM-PRO"/>
              </a:rPr>
              <a:t>ク</a:t>
            </a:r>
            <a:r>
              <a:rPr sz="2850" spc="-85" dirty="0" smtClean="0">
                <a:solidFill>
                  <a:srgbClr val="825358"/>
                </a:solidFill>
                <a:latin typeface="HG丸ｺﾞｼｯｸM-PRO"/>
                <a:cs typeface="HG丸ｺﾞｼｯｸM-PRO"/>
              </a:rPr>
              <a:t>ル</a:t>
            </a:r>
            <a:r>
              <a:rPr sz="2850" spc="-204" dirty="0" smtClean="0">
                <a:solidFill>
                  <a:srgbClr val="825358"/>
                </a:solidFill>
                <a:latin typeface="HG丸ｺﾞｼｯｸM-PRO"/>
                <a:cs typeface="HG丸ｺﾞｼｯｸM-PRO"/>
              </a:rPr>
              <a:t>保</a:t>
            </a:r>
            <a:r>
              <a:rPr sz="2850" spc="-125" dirty="0" smtClean="0">
                <a:solidFill>
                  <a:srgbClr val="825358"/>
                </a:solidFill>
                <a:latin typeface="HG丸ｺﾞｼｯｸM-PRO"/>
                <a:cs typeface="HG丸ｺﾞｼｯｸM-PRO"/>
              </a:rPr>
              <a:t>育</a:t>
            </a:r>
            <a:r>
              <a:rPr sz="2850" spc="-130" dirty="0" smtClean="0">
                <a:solidFill>
                  <a:srgbClr val="825358"/>
                </a:solidFill>
                <a:latin typeface="HG丸ｺﾞｼｯｸM-PRO"/>
                <a:cs typeface="HG丸ｺﾞｼｯｸM-PRO"/>
              </a:rPr>
              <a:t>園</a:t>
            </a:r>
            <a:r>
              <a:rPr sz="2850" spc="-100" dirty="0" smtClean="0">
                <a:solidFill>
                  <a:srgbClr val="825358"/>
                </a:solidFill>
                <a:latin typeface="HG丸ｺﾞｼｯｸM-PRO"/>
                <a:cs typeface="HG丸ｺﾞｼｯｸM-PRO"/>
              </a:rPr>
              <a:t>運</a:t>
            </a:r>
            <a:r>
              <a:rPr sz="2850" spc="-105" dirty="0" smtClean="0">
                <a:solidFill>
                  <a:srgbClr val="825358"/>
                </a:solidFill>
                <a:latin typeface="HG丸ｺﾞｼｯｸM-PRO"/>
                <a:cs typeface="HG丸ｺﾞｼｯｸM-PRO"/>
              </a:rPr>
              <a:t>動</a:t>
            </a:r>
            <a:r>
              <a:rPr sz="2850" dirty="0" smtClean="0">
                <a:solidFill>
                  <a:srgbClr val="825358"/>
                </a:solidFill>
                <a:latin typeface="HG丸ｺﾞｼｯｸM-PRO"/>
                <a:cs typeface="HG丸ｺﾞｼｯｸM-PRO"/>
              </a:rPr>
              <a:t>場</a:t>
            </a:r>
            <a:endParaRPr sz="2850" dirty="0">
              <a:latin typeface="HG丸ｺﾞｼｯｸM-PRO"/>
              <a:cs typeface="HG丸ｺﾞｼｯｸM-PRO"/>
            </a:endParaRPr>
          </a:p>
        </p:txBody>
      </p:sp>
      <p:sp>
        <p:nvSpPr>
          <p:cNvPr id="64" name="object 10"/>
          <p:cNvSpPr txBox="1"/>
          <p:nvPr/>
        </p:nvSpPr>
        <p:spPr>
          <a:xfrm>
            <a:off x="800044" y="7714111"/>
            <a:ext cx="1188000" cy="530081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12065" marR="5080" indent="-5080" algn="ctr">
              <a:lnSpc>
                <a:spcPct val="118100"/>
              </a:lnSpc>
              <a:spcBef>
                <a:spcPts val="365"/>
              </a:spcBef>
            </a:pPr>
            <a:r>
              <a:rPr sz="900" b="1" spc="125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05" dirty="0" smtClean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60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00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125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05" dirty="0" smtClean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b="1" spc="5" dirty="0" smtClean="0">
                <a:solidFill>
                  <a:srgbClr val="231F20"/>
                </a:solidFill>
                <a:latin typeface="メイリオ"/>
                <a:cs typeface="メイリオ"/>
              </a:rPr>
              <a:t>テ </a:t>
            </a:r>
            <a:r>
              <a:rPr sz="900" b="1" spc="8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45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2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1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20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8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40" dirty="0">
                <a:solidFill>
                  <a:srgbClr val="231F20"/>
                </a:solidFill>
                <a:latin typeface="メイリオ"/>
                <a:cs typeface="メイリオ"/>
              </a:rPr>
              <a:t>スト </a:t>
            </a:r>
            <a:r>
              <a:rPr sz="900" b="1" spc="5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25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-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-4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5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65" name="object 13"/>
          <p:cNvSpPr txBox="1"/>
          <p:nvPr/>
        </p:nvSpPr>
        <p:spPr>
          <a:xfrm>
            <a:off x="5846021" y="7714111"/>
            <a:ext cx="1188000" cy="530081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12065" marR="5080" indent="-5080" algn="ctr">
              <a:lnSpc>
                <a:spcPct val="118100"/>
              </a:lnSpc>
              <a:spcBef>
                <a:spcPts val="365"/>
              </a:spcBef>
            </a:pPr>
            <a:r>
              <a:rPr sz="900" b="1" spc="125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05" dirty="0" smtClean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60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30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00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125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05" dirty="0" smtClean="0">
                <a:solidFill>
                  <a:srgbClr val="231F20"/>
                </a:solidFill>
                <a:latin typeface="メイリオ"/>
                <a:cs typeface="メイリオ"/>
              </a:rPr>
              <a:t>明</a:t>
            </a:r>
            <a:r>
              <a:rPr sz="900" b="1" spc="5" dirty="0" smtClean="0">
                <a:solidFill>
                  <a:srgbClr val="231F20"/>
                </a:solidFill>
                <a:latin typeface="メイリオ"/>
                <a:cs typeface="メイリオ"/>
              </a:rPr>
              <a:t>テ </a:t>
            </a:r>
            <a:r>
              <a:rPr sz="900" b="1" spc="8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45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20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14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120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8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40" dirty="0">
                <a:solidFill>
                  <a:srgbClr val="231F20"/>
                </a:solidFill>
                <a:latin typeface="メイリオ"/>
                <a:cs typeface="メイリオ"/>
              </a:rPr>
              <a:t>スト </a:t>
            </a:r>
            <a:r>
              <a:rPr sz="900" b="1" spc="5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25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-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-4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15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67" name="object 17"/>
          <p:cNvSpPr txBox="1"/>
          <p:nvPr/>
        </p:nvSpPr>
        <p:spPr>
          <a:xfrm>
            <a:off x="924765" y="9558487"/>
            <a:ext cx="2016000" cy="34656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12065" marR="5080" algn="ctr">
              <a:lnSpc>
                <a:spcPct val="112000"/>
              </a:lnSpc>
            </a:pPr>
            <a:r>
              <a:rPr sz="900" b="1" spc="90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70" dirty="0" smtClean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65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90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70" dirty="0" smtClean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65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90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65" dirty="0" smtClean="0">
                <a:solidFill>
                  <a:srgbClr val="231F20"/>
                </a:solidFill>
                <a:latin typeface="メイリオ"/>
                <a:cs typeface="メイリオ"/>
              </a:rPr>
              <a:t>明テキ </a:t>
            </a:r>
            <a:r>
              <a:rPr sz="900" b="1" spc="-4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25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5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25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-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-40" dirty="0">
                <a:solidFill>
                  <a:srgbClr val="231F20"/>
                </a:solidFill>
                <a:latin typeface="メイリオ"/>
                <a:cs typeface="メイリオ"/>
              </a:rPr>
              <a:t>スト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69" name="object 17"/>
          <p:cNvSpPr txBox="1"/>
          <p:nvPr/>
        </p:nvSpPr>
        <p:spPr>
          <a:xfrm>
            <a:off x="4798826" y="8977616"/>
            <a:ext cx="1991995" cy="644210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229870">
              <a:lnSpc>
                <a:spcPct val="100000"/>
              </a:lnSpc>
            </a:pPr>
            <a:r>
              <a:rPr sz="3950" dirty="0" smtClean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イベント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70" name="object 17"/>
          <p:cNvSpPr txBox="1"/>
          <p:nvPr/>
        </p:nvSpPr>
        <p:spPr>
          <a:xfrm>
            <a:off x="4857071" y="9558487"/>
            <a:ext cx="2016000" cy="346565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 marL="12065" marR="5080" algn="ctr">
              <a:lnSpc>
                <a:spcPct val="112000"/>
              </a:lnSpc>
            </a:pPr>
            <a:r>
              <a:rPr sz="900" b="1" spc="90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70" dirty="0" smtClean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65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90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70" dirty="0" smtClean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25" dirty="0" smtClean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dirty="0" smtClean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65" dirty="0" smtClean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90" dirty="0" smtClean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65" dirty="0" smtClean="0">
                <a:solidFill>
                  <a:srgbClr val="231F20"/>
                </a:solidFill>
                <a:latin typeface="メイリオ"/>
                <a:cs typeface="メイリオ"/>
              </a:rPr>
              <a:t>明テキ </a:t>
            </a:r>
            <a:r>
              <a:rPr sz="900" b="1" spc="-40" dirty="0">
                <a:solidFill>
                  <a:srgbClr val="231F20"/>
                </a:solidFill>
                <a:latin typeface="メイリオ"/>
                <a:cs typeface="メイリオ"/>
              </a:rPr>
              <a:t>ス</a:t>
            </a:r>
            <a:r>
              <a:rPr sz="900" b="1" spc="25" dirty="0">
                <a:solidFill>
                  <a:srgbClr val="231F20"/>
                </a:solidFill>
                <a:latin typeface="メイリオ"/>
                <a:cs typeface="メイリオ"/>
              </a:rPr>
              <a:t>ト</a:t>
            </a:r>
            <a:r>
              <a:rPr sz="900" b="1" spc="50" dirty="0">
                <a:solidFill>
                  <a:srgbClr val="231F20"/>
                </a:solidFill>
                <a:latin typeface="メイリオ"/>
                <a:cs typeface="メイリオ"/>
              </a:rPr>
              <a:t>説</a:t>
            </a:r>
            <a:r>
              <a:rPr sz="900" b="1" spc="25" dirty="0">
                <a:solidFill>
                  <a:srgbClr val="231F20"/>
                </a:solidFill>
                <a:latin typeface="メイリオ"/>
                <a:cs typeface="メイリオ"/>
              </a:rPr>
              <a:t>明テ</a:t>
            </a:r>
            <a:r>
              <a:rPr sz="900" b="1" spc="-10" dirty="0">
                <a:solidFill>
                  <a:srgbClr val="231F20"/>
                </a:solidFill>
                <a:latin typeface="メイリオ"/>
                <a:cs typeface="メイリオ"/>
              </a:rPr>
              <a:t>キ</a:t>
            </a:r>
            <a:r>
              <a:rPr sz="900" b="1" spc="-40" dirty="0">
                <a:solidFill>
                  <a:srgbClr val="231F20"/>
                </a:solidFill>
                <a:latin typeface="メイリオ"/>
                <a:cs typeface="メイリオ"/>
              </a:rPr>
              <a:t>スト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59" name="正方形/長方形 58"/>
          <p:cNvSpPr>
            <a:spLocks noChangeAspect="1"/>
          </p:cNvSpPr>
          <p:nvPr/>
        </p:nvSpPr>
        <p:spPr>
          <a:xfrm>
            <a:off x="2160004" y="6204568"/>
            <a:ext cx="3446201" cy="1659154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61" name="object 14"/>
          <p:cNvSpPr txBox="1"/>
          <p:nvPr/>
        </p:nvSpPr>
        <p:spPr>
          <a:xfrm>
            <a:off x="3384000" y="8712000"/>
            <a:ext cx="1165860" cy="530081"/>
          </a:xfrm>
          <a:prstGeom prst="rect">
            <a:avLst/>
          </a:prstGeom>
        </p:spPr>
        <p:txBody>
          <a:bodyPr vert="horz" wrap="square" lIns="0" tIns="39369" rIns="0" bIns="0" rtlCol="0">
            <a:spAutoFit/>
          </a:bodyPr>
          <a:lstStyle/>
          <a:p>
            <a:pPr marL="12700" marR="5080">
              <a:lnSpc>
                <a:spcPct val="118100"/>
              </a:lnSpc>
              <a:spcBef>
                <a:spcPts val="290"/>
              </a:spcBef>
            </a:pPr>
            <a:r>
              <a:rPr sz="900" b="1" spc="12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900" b="1" spc="10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900" b="1" spc="6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900" b="1" spc="3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900" b="1" spc="10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900" b="1" spc="12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900" b="1" spc="10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</a:t>
            </a:r>
            <a:r>
              <a:rPr sz="900" b="1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テ </a:t>
            </a:r>
            <a:r>
              <a:rPr sz="900" b="1" spc="8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900" b="1" spc="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900" b="1" spc="12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ト</a:t>
            </a:r>
            <a:r>
              <a:rPr sz="900" b="1" spc="14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説</a:t>
            </a:r>
            <a:r>
              <a:rPr sz="900" b="1" spc="12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明テ</a:t>
            </a:r>
            <a:r>
              <a:rPr sz="900" b="1" spc="80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キ</a:t>
            </a:r>
            <a:r>
              <a:rPr sz="900" b="1" spc="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スト</a:t>
            </a:r>
            <a:r>
              <a:rPr lang="ja-JP" altLang="en-US" sz="900" b="1" spc="4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説明テキスト</a:t>
            </a:r>
            <a:endParaRPr lang="ja-JP" altLang="en-US" sz="900" b="1" spc="45" dirty="0">
              <a:solidFill>
                <a:srgbClr val="231F2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28259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bazaar_01</Template>
  <TotalTime>2</TotalTime>
  <Words>182</Words>
  <Application>Microsoft Office PowerPoint</Application>
  <PresentationFormat>ユーザー設定</PresentationFormat>
  <Paragraphs>58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2015-10-28T05:50:51Z</cp:lastPrinted>
  <dcterms:created xsi:type="dcterms:W3CDTF">2018-04-23T04:31:48Z</dcterms:created>
  <dcterms:modified xsi:type="dcterms:W3CDTF">2018-04-23T09:51:57Z</dcterms:modified>
</cp:coreProperties>
</file>