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340C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944" y="6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91" cy="109044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76" b="9783"/>
          <a:stretch/>
        </p:blipFill>
        <p:spPr>
          <a:xfrm>
            <a:off x="239759" y="4021325"/>
            <a:ext cx="7649600" cy="701527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26" y="8476063"/>
            <a:ext cx="1496571" cy="8412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31" y="2077947"/>
            <a:ext cx="2052000" cy="2052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566" y="2245125"/>
            <a:ext cx="1463043" cy="107899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566" y="3674734"/>
            <a:ext cx="1463043" cy="107899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881" y="3400200"/>
            <a:ext cx="344425" cy="20726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84" y="344397"/>
            <a:ext cx="6071628" cy="3621031"/>
          </a:xfrm>
          <a:prstGeom prst="rect">
            <a:avLst/>
          </a:prstGeom>
        </p:spPr>
      </p:pic>
      <p:sp>
        <p:nvSpPr>
          <p:cNvPr id="13" name="object 2"/>
          <p:cNvSpPr txBox="1"/>
          <p:nvPr/>
        </p:nvSpPr>
        <p:spPr>
          <a:xfrm rot="20760000">
            <a:off x="655989" y="2539334"/>
            <a:ext cx="1323081" cy="596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00"/>
              </a:lnSpc>
            </a:pPr>
            <a:r>
              <a:rPr sz="4700" spc="-95" dirty="0">
                <a:solidFill>
                  <a:srgbClr val="FFF200"/>
                </a:solidFill>
                <a:latin typeface="HGP創英角ｺﾞｼｯｸUB"/>
                <a:cs typeface="HGP創英角ｺﾞｼｯｸUB"/>
              </a:rPr>
              <a:t>毎年</a:t>
            </a:r>
            <a:endParaRPr sz="4700" dirty="0">
              <a:latin typeface="HGP創英角ｺﾞｼｯｸUB"/>
              <a:cs typeface="HGP創英角ｺﾞｼｯｸUB"/>
            </a:endParaRPr>
          </a:p>
        </p:txBody>
      </p:sp>
      <p:sp>
        <p:nvSpPr>
          <p:cNvPr id="14" name="object 3"/>
          <p:cNvSpPr txBox="1"/>
          <p:nvPr/>
        </p:nvSpPr>
        <p:spPr>
          <a:xfrm rot="20760000">
            <a:off x="820809" y="3139180"/>
            <a:ext cx="1304984" cy="596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00"/>
              </a:lnSpc>
            </a:pPr>
            <a:r>
              <a:rPr sz="4700" spc="-175" dirty="0">
                <a:solidFill>
                  <a:srgbClr val="FFF200"/>
                </a:solidFill>
                <a:latin typeface="HGP創英角ｺﾞｼｯｸUB"/>
                <a:cs typeface="HGP創英角ｺﾞｼｯｸUB"/>
              </a:rPr>
              <a:t>恒例</a:t>
            </a:r>
            <a:endParaRPr sz="4700" dirty="0">
              <a:latin typeface="HGP創英角ｺﾞｼｯｸUB"/>
              <a:cs typeface="HGP創英角ｺﾞｼｯｸUB"/>
            </a:endParaRPr>
          </a:p>
        </p:txBody>
      </p:sp>
      <p:sp>
        <p:nvSpPr>
          <p:cNvPr id="15" name="object 17"/>
          <p:cNvSpPr txBox="1"/>
          <p:nvPr/>
        </p:nvSpPr>
        <p:spPr>
          <a:xfrm>
            <a:off x="5976000" y="2409390"/>
            <a:ext cx="360000" cy="3600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125" b="1" spc="7" baseline="37373" dirty="0" smtClean="0">
                <a:solidFill>
                  <a:srgbClr val="FFFFFF"/>
                </a:solidFill>
                <a:latin typeface="メイリオ"/>
                <a:cs typeface="メイリオ"/>
              </a:rPr>
              <a:t>7</a:t>
            </a:r>
            <a:endParaRPr sz="4600" dirty="0">
              <a:latin typeface="メイリオ"/>
              <a:cs typeface="メイリオ"/>
            </a:endParaRPr>
          </a:p>
        </p:txBody>
      </p:sp>
      <p:sp>
        <p:nvSpPr>
          <p:cNvPr id="16" name="object 18"/>
          <p:cNvSpPr txBox="1"/>
          <p:nvPr/>
        </p:nvSpPr>
        <p:spPr>
          <a:xfrm>
            <a:off x="6561262" y="3021019"/>
            <a:ext cx="494665" cy="2743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00" b="1" spc="10" dirty="0">
                <a:solidFill>
                  <a:srgbClr val="EF4123"/>
                </a:solidFill>
                <a:latin typeface="メイリオ"/>
                <a:cs typeface="メイリオ"/>
              </a:rPr>
              <a:t>SUN</a:t>
            </a:r>
            <a:endParaRPr sz="1600" dirty="0">
              <a:latin typeface="メイリオ"/>
              <a:cs typeface="メイリオ"/>
            </a:endParaRPr>
          </a:p>
        </p:txBody>
      </p:sp>
      <p:sp>
        <p:nvSpPr>
          <p:cNvPr id="17" name="object 19"/>
          <p:cNvSpPr txBox="1"/>
          <p:nvPr/>
        </p:nvSpPr>
        <p:spPr>
          <a:xfrm>
            <a:off x="5976000" y="3816000"/>
            <a:ext cx="360000" cy="3600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125" b="1" spc="7" baseline="36363" dirty="0" smtClean="0">
                <a:solidFill>
                  <a:srgbClr val="FFFFFF"/>
                </a:solidFill>
                <a:latin typeface="メイリオ"/>
                <a:cs typeface="メイリオ"/>
              </a:rPr>
              <a:t>8</a:t>
            </a:r>
            <a:endParaRPr sz="4600" dirty="0">
              <a:latin typeface="メイリオ"/>
              <a:cs typeface="メイリオ"/>
            </a:endParaRPr>
          </a:p>
        </p:txBody>
      </p:sp>
      <p:sp>
        <p:nvSpPr>
          <p:cNvPr id="18" name="object 20"/>
          <p:cNvSpPr txBox="1"/>
          <p:nvPr/>
        </p:nvSpPr>
        <p:spPr>
          <a:xfrm>
            <a:off x="6561262" y="4443418"/>
            <a:ext cx="494665" cy="2743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00" b="1" spc="10" dirty="0">
                <a:solidFill>
                  <a:srgbClr val="EF4123"/>
                </a:solidFill>
                <a:latin typeface="メイリオ"/>
                <a:cs typeface="メイリオ"/>
              </a:rPr>
              <a:t>SUN</a:t>
            </a:r>
            <a:endParaRPr sz="1600">
              <a:latin typeface="メイリオ"/>
              <a:cs typeface="メイリオ"/>
            </a:endParaRPr>
          </a:p>
        </p:txBody>
      </p:sp>
      <p:sp>
        <p:nvSpPr>
          <p:cNvPr id="19" name="object 21"/>
          <p:cNvSpPr txBox="1"/>
          <p:nvPr/>
        </p:nvSpPr>
        <p:spPr>
          <a:xfrm rot="20700000">
            <a:off x="483788" y="8749343"/>
            <a:ext cx="1284931" cy="318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510"/>
              </a:lnSpc>
            </a:pPr>
            <a:r>
              <a:rPr sz="2500" spc="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お一人様</a:t>
            </a:r>
            <a:endParaRPr sz="2500" dirty="0">
              <a:latin typeface="HGP創英角ｺﾞｼｯｸUB"/>
              <a:cs typeface="HGP創英角ｺﾞｼｯｸUB"/>
            </a:endParaRPr>
          </a:p>
        </p:txBody>
      </p:sp>
      <p:sp>
        <p:nvSpPr>
          <p:cNvPr id="23" name="object 17"/>
          <p:cNvSpPr txBox="1"/>
          <p:nvPr/>
        </p:nvSpPr>
        <p:spPr>
          <a:xfrm>
            <a:off x="6232018" y="2409018"/>
            <a:ext cx="1080000" cy="6120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4600" b="1" spc="5" dirty="0" smtClean="0">
                <a:solidFill>
                  <a:srgbClr val="EF4123"/>
                </a:solidFill>
                <a:latin typeface="メイリオ"/>
                <a:cs typeface="メイリオ"/>
              </a:rPr>
              <a:t>15</a:t>
            </a:r>
            <a:endParaRPr sz="4600" dirty="0">
              <a:latin typeface="メイリオ"/>
              <a:cs typeface="メイリオ"/>
            </a:endParaRPr>
          </a:p>
        </p:txBody>
      </p:sp>
      <p:sp>
        <p:nvSpPr>
          <p:cNvPr id="24" name="object 19"/>
          <p:cNvSpPr txBox="1"/>
          <p:nvPr/>
        </p:nvSpPr>
        <p:spPr>
          <a:xfrm>
            <a:off x="6232018" y="3831418"/>
            <a:ext cx="1080000" cy="6120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4600" b="1" spc="5" dirty="0" smtClean="0">
                <a:solidFill>
                  <a:srgbClr val="EF4123"/>
                </a:solidFill>
                <a:latin typeface="メイリオ"/>
                <a:cs typeface="メイリオ"/>
              </a:rPr>
              <a:t>12</a:t>
            </a:r>
            <a:endParaRPr sz="4600" dirty="0">
              <a:latin typeface="メイリオ"/>
              <a:cs typeface="メイリオ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930174" y="6950069"/>
            <a:ext cx="3886200" cy="12157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36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ビール飲み放題</a:t>
            </a:r>
          </a:p>
          <a:p>
            <a:pPr algn="ctr"/>
            <a:r>
              <a:rPr lang="ja-JP" altLang="en-US" sz="36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＋おつまみ</a:t>
            </a:r>
            <a:r>
              <a:rPr lang="en-US" altLang="ja-JP" sz="36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</a:t>
            </a:r>
            <a:r>
              <a:rPr lang="ja-JP" altLang="en-US" sz="36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点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944688" y="9847554"/>
            <a:ext cx="38862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居酒屋アスクル</a:t>
            </a:r>
          </a:p>
        </p:txBody>
      </p:sp>
      <p:sp>
        <p:nvSpPr>
          <p:cNvPr id="26" name="object 22"/>
          <p:cNvSpPr txBox="1"/>
          <p:nvPr/>
        </p:nvSpPr>
        <p:spPr>
          <a:xfrm>
            <a:off x="1425225" y="7943474"/>
            <a:ext cx="5760000" cy="18075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ts val="14019"/>
              </a:lnSpc>
            </a:pPr>
            <a:r>
              <a:rPr sz="12050" spc="-390" dirty="0" smtClean="0">
                <a:ln w="2032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/>
                <a:cs typeface="HGP創英角ｺﾞｼｯｸUB"/>
              </a:rPr>
              <a:t>2,480</a:t>
            </a:r>
            <a:r>
              <a:rPr sz="11175" spc="-15" baseline="-4101" dirty="0" smtClean="0">
                <a:ln w="2032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/>
                <a:cs typeface="HGP創英角ｺﾞｼｯｸUB"/>
              </a:rPr>
              <a:t>円</a:t>
            </a:r>
            <a:endParaRPr sz="11175" baseline="-4101" dirty="0">
              <a:ln w="203200">
                <a:solidFill>
                  <a:schemeClr val="bg1"/>
                </a:solidFill>
              </a:ln>
              <a:solidFill>
                <a:schemeClr val="bg1"/>
              </a:solidFill>
              <a:latin typeface="HGP創英角ｺﾞｼｯｸUB"/>
              <a:cs typeface="HGP創英角ｺﾞｼｯｸUB"/>
            </a:endParaRPr>
          </a:p>
        </p:txBody>
      </p:sp>
      <p:sp>
        <p:nvSpPr>
          <p:cNvPr id="31" name="object 22"/>
          <p:cNvSpPr txBox="1"/>
          <p:nvPr/>
        </p:nvSpPr>
        <p:spPr>
          <a:xfrm>
            <a:off x="1849045" y="7943474"/>
            <a:ext cx="4912360" cy="18075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4019"/>
              </a:lnSpc>
            </a:pPr>
            <a:r>
              <a:rPr sz="12050" spc="-390" dirty="0" smtClean="0">
                <a:solidFill>
                  <a:srgbClr val="E8340C"/>
                </a:solidFill>
                <a:latin typeface="HGP創英角ｺﾞｼｯｸUB"/>
                <a:cs typeface="HGP創英角ｺﾞｼｯｸUB"/>
              </a:rPr>
              <a:t>2,480</a:t>
            </a:r>
            <a:r>
              <a:rPr sz="11175" spc="-15" baseline="-4101" dirty="0" smtClean="0">
                <a:solidFill>
                  <a:srgbClr val="E8340C"/>
                </a:solidFill>
                <a:latin typeface="HGP創英角ｺﾞｼｯｸUB"/>
                <a:cs typeface="HGP創英角ｺﾞｼｯｸUB"/>
              </a:rPr>
              <a:t>円</a:t>
            </a:r>
            <a:endParaRPr sz="11175" baseline="-4101" dirty="0">
              <a:solidFill>
                <a:srgbClr val="E8340C"/>
              </a:solidFill>
              <a:latin typeface="HGP創英角ｺﾞｼｯｸUB"/>
              <a:cs typeface="HGP創英角ｺﾞｼｯｸUB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beer_01</Template>
  <TotalTime>3</TotalTime>
  <Words>129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2018-04-23T04:32:11Z</dcterms:created>
  <dcterms:modified xsi:type="dcterms:W3CDTF">2018-04-23T09:55:11Z</dcterms:modified>
</cp:coreProperties>
</file>