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3191" cy="109044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88" y="572439"/>
            <a:ext cx="6019812" cy="71018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24" y="1422832"/>
            <a:ext cx="6358141" cy="6358141"/>
          </a:xfrm>
          <a:prstGeom prst="rect">
            <a:avLst/>
          </a:prstGeom>
        </p:spPr>
      </p:pic>
      <p:sp>
        <p:nvSpPr>
          <p:cNvPr id="8" name="object 2"/>
          <p:cNvSpPr txBox="1"/>
          <p:nvPr/>
        </p:nvSpPr>
        <p:spPr>
          <a:xfrm>
            <a:off x="1311590" y="7938849"/>
            <a:ext cx="5221605" cy="5257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sz="3250" spc="-14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6</a:t>
            </a:r>
            <a:r>
              <a:rPr sz="3250" spc="-409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月</a:t>
            </a:r>
            <a:r>
              <a:rPr sz="3250" spc="-20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10</a:t>
            </a:r>
            <a:r>
              <a:rPr sz="3250" spc="-15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日</a:t>
            </a:r>
            <a:r>
              <a:rPr sz="3250" spc="-40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（日</a:t>
            </a:r>
            <a:r>
              <a:rPr sz="3250" spc="-3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）</a:t>
            </a:r>
            <a:r>
              <a:rPr sz="3250" spc="-8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〜</a:t>
            </a:r>
            <a:r>
              <a:rPr sz="3250" spc="-14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6</a:t>
            </a:r>
            <a:r>
              <a:rPr sz="3250" spc="-409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月</a:t>
            </a:r>
            <a:r>
              <a:rPr sz="3250" spc="-26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15</a:t>
            </a:r>
            <a:r>
              <a:rPr sz="3250" spc="-15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日</a:t>
            </a:r>
            <a:r>
              <a:rPr sz="3250" spc="-25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（</a:t>
            </a:r>
            <a:r>
              <a:rPr sz="3250" spc="-23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金</a:t>
            </a:r>
            <a:r>
              <a:rPr sz="3250" spc="-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）</a:t>
            </a:r>
            <a:r>
              <a:rPr sz="3250" spc="2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は</a:t>
            </a:r>
            <a:endParaRPr sz="3250" dirty="0">
              <a:latin typeface="HGP創英角ｺﾞｼｯｸUB"/>
              <a:cs typeface="HGP創英角ｺﾞｼｯｸUB"/>
            </a:endParaRPr>
          </a:p>
        </p:txBody>
      </p:sp>
      <p:sp>
        <p:nvSpPr>
          <p:cNvPr id="9" name="object 3"/>
          <p:cNvSpPr txBox="1"/>
          <p:nvPr/>
        </p:nvSpPr>
        <p:spPr>
          <a:xfrm>
            <a:off x="1646747" y="8435280"/>
            <a:ext cx="4594838" cy="51680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sz="325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休</a:t>
            </a:r>
            <a:r>
              <a:rPr sz="3250" spc="-1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業</a:t>
            </a:r>
            <a:r>
              <a:rPr sz="3250" spc="-5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さ</a:t>
            </a:r>
            <a:r>
              <a:rPr sz="3250" spc="1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せ</a:t>
            </a:r>
            <a:r>
              <a:rPr sz="3250" spc="-1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て</a:t>
            </a:r>
            <a:r>
              <a:rPr sz="3250" spc="-15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い</a:t>
            </a:r>
            <a:r>
              <a:rPr sz="3250" spc="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た</a:t>
            </a:r>
            <a:r>
              <a:rPr sz="3250" spc="-4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だ</a:t>
            </a:r>
            <a:r>
              <a:rPr sz="3250" spc="-2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き</a:t>
            </a:r>
            <a:r>
              <a:rPr sz="325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ま</a:t>
            </a:r>
            <a:r>
              <a:rPr sz="3250" spc="-509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す</a:t>
            </a:r>
            <a:r>
              <a:rPr sz="3250" spc="1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。</a:t>
            </a:r>
            <a:endParaRPr sz="3250" dirty="0">
              <a:latin typeface="HGP創英角ｺﾞｼｯｸUB"/>
              <a:cs typeface="HGP創英角ｺﾞｼｯｸUB"/>
            </a:endParaRPr>
          </a:p>
        </p:txBody>
      </p:sp>
      <p:sp>
        <p:nvSpPr>
          <p:cNvPr id="10" name="object 4"/>
          <p:cNvSpPr txBox="1"/>
          <p:nvPr/>
        </p:nvSpPr>
        <p:spPr>
          <a:xfrm>
            <a:off x="2627787" y="9979442"/>
            <a:ext cx="2520000" cy="3498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sz="2100" b="1" spc="150" dirty="0">
                <a:solidFill>
                  <a:srgbClr val="231F20"/>
                </a:solidFill>
                <a:latin typeface="メイリオ"/>
                <a:cs typeface="メイリオ"/>
              </a:rPr>
              <a:t>株</a:t>
            </a:r>
            <a:r>
              <a:rPr sz="2100" b="1" spc="125" dirty="0">
                <a:solidFill>
                  <a:srgbClr val="231F20"/>
                </a:solidFill>
                <a:latin typeface="メイリオ"/>
                <a:cs typeface="メイリオ"/>
              </a:rPr>
              <a:t>式会</a:t>
            </a:r>
            <a:r>
              <a:rPr sz="2100" b="1" spc="100" dirty="0">
                <a:solidFill>
                  <a:srgbClr val="231F20"/>
                </a:solidFill>
                <a:latin typeface="メイリオ"/>
                <a:cs typeface="メイリオ"/>
              </a:rPr>
              <a:t>社</a:t>
            </a:r>
            <a:r>
              <a:rPr sz="2100" b="1" spc="25" dirty="0">
                <a:solidFill>
                  <a:srgbClr val="231F20"/>
                </a:solidFill>
                <a:latin typeface="メイリオ"/>
                <a:cs typeface="メイリオ"/>
              </a:rPr>
              <a:t>ア</a:t>
            </a:r>
            <a:r>
              <a:rPr sz="2100" b="1" spc="-15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2100" b="1" spc="-120" dirty="0">
                <a:solidFill>
                  <a:srgbClr val="231F20"/>
                </a:solidFill>
                <a:latin typeface="メイリオ"/>
                <a:cs typeface="メイリオ"/>
              </a:rPr>
              <a:t>クル</a:t>
            </a:r>
            <a:endParaRPr sz="2100" dirty="0">
              <a:latin typeface="メイリオ"/>
              <a:cs typeface="メイリオ"/>
            </a:endParaRPr>
          </a:p>
        </p:txBody>
      </p:sp>
      <p:sp>
        <p:nvSpPr>
          <p:cNvPr id="11" name="object 5"/>
          <p:cNvSpPr txBox="1"/>
          <p:nvPr/>
        </p:nvSpPr>
        <p:spPr>
          <a:xfrm>
            <a:off x="697999" y="9072677"/>
            <a:ext cx="6480000" cy="2083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sz="1250" b="1" spc="75" dirty="0">
                <a:solidFill>
                  <a:srgbClr val="231F20"/>
                </a:solidFill>
                <a:latin typeface="メイリオ"/>
                <a:cs typeface="メイリオ"/>
              </a:rPr>
              <a:t>誠に</a:t>
            </a:r>
            <a:r>
              <a:rPr sz="1250" b="1" spc="100" dirty="0">
                <a:solidFill>
                  <a:srgbClr val="231F20"/>
                </a:solidFill>
                <a:latin typeface="メイリオ"/>
                <a:cs typeface="メイリオ"/>
              </a:rPr>
              <a:t>勝</a:t>
            </a:r>
            <a:r>
              <a:rPr sz="1250" b="1" spc="55" dirty="0">
                <a:solidFill>
                  <a:srgbClr val="231F20"/>
                </a:solidFill>
                <a:latin typeface="メイリオ"/>
                <a:cs typeface="メイリオ"/>
              </a:rPr>
              <a:t>手</a:t>
            </a:r>
            <a:r>
              <a:rPr sz="1250" b="1" spc="100" dirty="0">
                <a:solidFill>
                  <a:srgbClr val="231F20"/>
                </a:solidFill>
                <a:latin typeface="メイリオ"/>
                <a:cs typeface="メイリオ"/>
              </a:rPr>
              <a:t>な</a:t>
            </a:r>
            <a:r>
              <a:rPr sz="1250" b="1" spc="50" dirty="0">
                <a:solidFill>
                  <a:srgbClr val="231F20"/>
                </a:solidFill>
                <a:latin typeface="メイリオ"/>
                <a:cs typeface="メイリオ"/>
              </a:rPr>
              <a:t>がら</a:t>
            </a:r>
            <a:r>
              <a:rPr sz="1250" b="1" spc="-305" dirty="0">
                <a:solidFill>
                  <a:srgbClr val="231F20"/>
                </a:solidFill>
                <a:latin typeface="メイリオ"/>
                <a:cs typeface="メイリオ"/>
              </a:rPr>
              <a:t>、</a:t>
            </a:r>
            <a:r>
              <a:rPr sz="1250" b="1" spc="50" dirty="0">
                <a:solidFill>
                  <a:srgbClr val="231F20"/>
                </a:solidFill>
                <a:latin typeface="メイリオ"/>
                <a:cs typeface="メイリオ"/>
              </a:rPr>
              <a:t>上</a:t>
            </a:r>
            <a:r>
              <a:rPr sz="1250" b="1" spc="85" dirty="0">
                <a:solidFill>
                  <a:srgbClr val="231F20"/>
                </a:solidFill>
                <a:latin typeface="メイリオ"/>
                <a:cs typeface="メイリオ"/>
              </a:rPr>
              <a:t>記</a:t>
            </a:r>
            <a:r>
              <a:rPr sz="1250" b="1" spc="75" dirty="0">
                <a:solidFill>
                  <a:srgbClr val="231F20"/>
                </a:solidFill>
                <a:latin typeface="メイリオ"/>
                <a:cs typeface="メイリオ"/>
              </a:rPr>
              <a:t>期</a:t>
            </a:r>
            <a:r>
              <a:rPr sz="1250" b="1" spc="55" dirty="0">
                <a:solidFill>
                  <a:srgbClr val="231F20"/>
                </a:solidFill>
                <a:latin typeface="メイリオ"/>
                <a:cs typeface="メイリオ"/>
              </a:rPr>
              <a:t>間</a:t>
            </a:r>
            <a:r>
              <a:rPr sz="1250" b="1" spc="50" dirty="0">
                <a:solidFill>
                  <a:srgbClr val="231F20"/>
                </a:solidFill>
                <a:latin typeface="メイリオ"/>
                <a:cs typeface="メイリオ"/>
              </a:rPr>
              <a:t>に</a:t>
            </a:r>
            <a:r>
              <a:rPr sz="1250" b="1" spc="75" dirty="0">
                <a:solidFill>
                  <a:srgbClr val="231F20"/>
                </a:solidFill>
                <a:latin typeface="メイリオ"/>
                <a:cs typeface="メイリオ"/>
              </a:rPr>
              <a:t>お</a:t>
            </a:r>
            <a:r>
              <a:rPr sz="1250" b="1" dirty="0">
                <a:solidFill>
                  <a:srgbClr val="231F20"/>
                </a:solidFill>
                <a:latin typeface="メイリオ"/>
                <a:cs typeface="メイリオ"/>
              </a:rPr>
              <a:t>い</a:t>
            </a:r>
            <a:r>
              <a:rPr sz="1250" b="1" spc="10" dirty="0">
                <a:solidFill>
                  <a:srgbClr val="231F20"/>
                </a:solidFill>
                <a:latin typeface="メイリオ"/>
                <a:cs typeface="メイリオ"/>
              </a:rPr>
              <a:t>て</a:t>
            </a:r>
            <a:r>
              <a:rPr sz="1250" b="1" spc="100" dirty="0">
                <a:solidFill>
                  <a:srgbClr val="231F20"/>
                </a:solidFill>
                <a:latin typeface="メイリオ"/>
                <a:cs typeface="メイリオ"/>
              </a:rPr>
              <a:t>全</a:t>
            </a:r>
            <a:r>
              <a:rPr sz="1250" b="1" spc="55" dirty="0">
                <a:solidFill>
                  <a:srgbClr val="231F20"/>
                </a:solidFill>
                <a:latin typeface="メイリオ"/>
                <a:cs typeface="メイリオ"/>
              </a:rPr>
              <a:t>営業</a:t>
            </a:r>
            <a:r>
              <a:rPr sz="1250" b="1" spc="50" dirty="0">
                <a:solidFill>
                  <a:srgbClr val="231F20"/>
                </a:solidFill>
                <a:latin typeface="メイリオ"/>
                <a:cs typeface="メイリオ"/>
              </a:rPr>
              <a:t>を</a:t>
            </a:r>
            <a:r>
              <a:rPr sz="1250" b="1" spc="25" dirty="0">
                <a:solidFill>
                  <a:srgbClr val="231F20"/>
                </a:solidFill>
                <a:latin typeface="メイリオ"/>
                <a:cs typeface="メイリオ"/>
              </a:rPr>
              <a:t>6</a:t>
            </a:r>
            <a:r>
              <a:rPr sz="1250" b="1" spc="50" dirty="0">
                <a:solidFill>
                  <a:srgbClr val="231F20"/>
                </a:solidFill>
                <a:latin typeface="メイリオ"/>
                <a:cs typeface="メイリオ"/>
              </a:rPr>
              <a:t>日</a:t>
            </a:r>
            <a:r>
              <a:rPr sz="1250" b="1" spc="85" dirty="0">
                <a:solidFill>
                  <a:srgbClr val="231F20"/>
                </a:solidFill>
                <a:latin typeface="メイリオ"/>
                <a:cs typeface="メイリオ"/>
              </a:rPr>
              <a:t>間</a:t>
            </a:r>
            <a:r>
              <a:rPr sz="1250" b="1" spc="100" dirty="0">
                <a:solidFill>
                  <a:srgbClr val="231F20"/>
                </a:solidFill>
                <a:latin typeface="メイリオ"/>
                <a:cs typeface="メイリオ"/>
              </a:rPr>
              <a:t>休</a:t>
            </a:r>
            <a:r>
              <a:rPr sz="1250" b="1" spc="50" dirty="0">
                <a:solidFill>
                  <a:srgbClr val="231F20"/>
                </a:solidFill>
                <a:latin typeface="メイリオ"/>
                <a:cs typeface="メイリオ"/>
              </a:rPr>
              <a:t>業</a:t>
            </a:r>
            <a:r>
              <a:rPr sz="1250" b="1" spc="75" dirty="0">
                <a:solidFill>
                  <a:srgbClr val="231F20"/>
                </a:solidFill>
                <a:latin typeface="メイリオ"/>
                <a:cs typeface="メイリオ"/>
              </a:rPr>
              <a:t>させ</a:t>
            </a:r>
            <a:r>
              <a:rPr sz="1250" b="1" spc="15" dirty="0">
                <a:solidFill>
                  <a:srgbClr val="231F20"/>
                </a:solidFill>
                <a:latin typeface="メイリオ"/>
                <a:cs typeface="メイリオ"/>
              </a:rPr>
              <a:t>て</a:t>
            </a:r>
            <a:r>
              <a:rPr sz="1250" b="1" spc="50" dirty="0">
                <a:solidFill>
                  <a:srgbClr val="231F20"/>
                </a:solidFill>
                <a:latin typeface="メイリオ"/>
                <a:cs typeface="メイリオ"/>
              </a:rPr>
              <a:t>い</a:t>
            </a:r>
            <a:r>
              <a:rPr sz="1250" b="1" spc="75" dirty="0">
                <a:solidFill>
                  <a:srgbClr val="231F20"/>
                </a:solidFill>
                <a:latin typeface="メイリオ"/>
                <a:cs typeface="メイリオ"/>
              </a:rPr>
              <a:t>た</a:t>
            </a:r>
            <a:r>
              <a:rPr sz="1250" b="1" spc="25" dirty="0">
                <a:solidFill>
                  <a:srgbClr val="231F20"/>
                </a:solidFill>
                <a:latin typeface="メイリオ"/>
                <a:cs typeface="メイリオ"/>
              </a:rPr>
              <a:t>だ</a:t>
            </a:r>
            <a:r>
              <a:rPr sz="1250" b="1" spc="15" dirty="0">
                <a:solidFill>
                  <a:srgbClr val="231F20"/>
                </a:solidFill>
                <a:latin typeface="メイリオ"/>
                <a:cs typeface="メイリオ"/>
              </a:rPr>
              <a:t>き</a:t>
            </a:r>
            <a:r>
              <a:rPr sz="1250" b="1" spc="60" dirty="0">
                <a:solidFill>
                  <a:srgbClr val="231F20"/>
                </a:solidFill>
                <a:latin typeface="メイリオ"/>
                <a:cs typeface="メイリオ"/>
              </a:rPr>
              <a:t>ま</a:t>
            </a:r>
            <a:r>
              <a:rPr sz="1250" b="1" spc="-120" dirty="0">
                <a:solidFill>
                  <a:srgbClr val="231F20"/>
                </a:solidFill>
                <a:latin typeface="メイリオ"/>
                <a:cs typeface="メイリオ"/>
              </a:rPr>
              <a:t>す</a:t>
            </a:r>
            <a:r>
              <a:rPr sz="1250" b="1" spc="25" dirty="0">
                <a:solidFill>
                  <a:srgbClr val="231F20"/>
                </a:solidFill>
                <a:latin typeface="メイリオ"/>
                <a:cs typeface="メイリオ"/>
              </a:rPr>
              <a:t>。</a:t>
            </a:r>
            <a:endParaRPr sz="1250" dirty="0">
              <a:latin typeface="メイリオ"/>
              <a:cs typeface="メイリオ"/>
            </a:endParaRPr>
          </a:p>
        </p:txBody>
      </p:sp>
      <p:sp>
        <p:nvSpPr>
          <p:cNvPr id="12" name="object 6"/>
          <p:cNvSpPr txBox="1"/>
          <p:nvPr/>
        </p:nvSpPr>
        <p:spPr>
          <a:xfrm>
            <a:off x="697999" y="9310415"/>
            <a:ext cx="6480000" cy="2083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sz="1250" b="1" spc="55" dirty="0">
                <a:solidFill>
                  <a:srgbClr val="231F20"/>
                </a:solidFill>
                <a:latin typeface="メイリオ"/>
                <a:cs typeface="メイリオ"/>
              </a:rPr>
              <a:t>尚</a:t>
            </a:r>
            <a:r>
              <a:rPr sz="1250" b="1" spc="-305" dirty="0">
                <a:solidFill>
                  <a:srgbClr val="231F20"/>
                </a:solidFill>
                <a:latin typeface="メイリオ"/>
                <a:cs typeface="メイリオ"/>
              </a:rPr>
              <a:t>、</a:t>
            </a:r>
            <a:r>
              <a:rPr sz="1250" b="1" spc="50" dirty="0">
                <a:solidFill>
                  <a:srgbClr val="231F20"/>
                </a:solidFill>
                <a:latin typeface="メイリオ"/>
                <a:cs typeface="メイリオ"/>
              </a:rPr>
              <a:t>翌</a:t>
            </a:r>
            <a:r>
              <a:rPr sz="1250" b="1" spc="35" dirty="0">
                <a:solidFill>
                  <a:srgbClr val="231F20"/>
                </a:solidFill>
                <a:latin typeface="メイリオ"/>
                <a:cs typeface="メイリオ"/>
              </a:rPr>
              <a:t>日6</a:t>
            </a:r>
            <a:r>
              <a:rPr sz="1250" b="1" spc="-25" dirty="0">
                <a:solidFill>
                  <a:srgbClr val="231F20"/>
                </a:solidFill>
                <a:latin typeface="メイリオ"/>
                <a:cs typeface="メイリオ"/>
              </a:rPr>
              <a:t>月</a:t>
            </a:r>
            <a:r>
              <a:rPr sz="1250" b="1" spc="15" dirty="0">
                <a:solidFill>
                  <a:srgbClr val="231F20"/>
                </a:solidFill>
                <a:latin typeface="メイリオ"/>
                <a:cs typeface="メイリオ"/>
              </a:rPr>
              <a:t>16</a:t>
            </a:r>
            <a:r>
              <a:rPr sz="1250" b="1" spc="-325" dirty="0">
                <a:solidFill>
                  <a:srgbClr val="231F20"/>
                </a:solidFill>
                <a:latin typeface="メイリオ"/>
                <a:cs typeface="メイリオ"/>
              </a:rPr>
              <a:t>日</a:t>
            </a:r>
            <a:r>
              <a:rPr sz="1250" b="1" spc="60" dirty="0">
                <a:solidFill>
                  <a:srgbClr val="231F20"/>
                </a:solidFill>
                <a:latin typeface="メイリオ"/>
                <a:cs typeface="メイリオ"/>
              </a:rPr>
              <a:t>（</a:t>
            </a:r>
            <a:r>
              <a:rPr sz="1250" b="1" spc="55" dirty="0">
                <a:solidFill>
                  <a:srgbClr val="231F20"/>
                </a:solidFill>
                <a:latin typeface="メイリオ"/>
                <a:cs typeface="メイリオ"/>
              </a:rPr>
              <a:t>土</a:t>
            </a:r>
            <a:r>
              <a:rPr sz="1250" b="1" spc="-325" dirty="0">
                <a:solidFill>
                  <a:srgbClr val="231F20"/>
                </a:solidFill>
                <a:latin typeface="メイリオ"/>
                <a:cs typeface="メイリオ"/>
              </a:rPr>
              <a:t>）</a:t>
            </a:r>
            <a:r>
              <a:rPr sz="1250" b="1" spc="-25" dirty="0">
                <a:solidFill>
                  <a:srgbClr val="231F20"/>
                </a:solidFill>
                <a:latin typeface="メイリオ"/>
                <a:cs typeface="メイリオ"/>
              </a:rPr>
              <a:t>よ</a:t>
            </a:r>
            <a:r>
              <a:rPr sz="1250" b="1" spc="25" dirty="0">
                <a:solidFill>
                  <a:srgbClr val="231F20"/>
                </a:solidFill>
                <a:latin typeface="メイリオ"/>
                <a:cs typeface="メイリオ"/>
              </a:rPr>
              <a:t>り</a:t>
            </a:r>
            <a:r>
              <a:rPr sz="1250" b="1" spc="75" dirty="0">
                <a:solidFill>
                  <a:srgbClr val="231F20"/>
                </a:solidFill>
                <a:latin typeface="メイリオ"/>
                <a:cs typeface="メイリオ"/>
              </a:rPr>
              <a:t>通常</a:t>
            </a:r>
            <a:r>
              <a:rPr sz="1250" b="1" dirty="0">
                <a:solidFill>
                  <a:srgbClr val="231F20"/>
                </a:solidFill>
                <a:latin typeface="メイリオ"/>
                <a:cs typeface="メイリオ"/>
              </a:rPr>
              <a:t>通</a:t>
            </a:r>
            <a:r>
              <a:rPr sz="1250" b="1" spc="10" dirty="0">
                <a:solidFill>
                  <a:srgbClr val="231F20"/>
                </a:solidFill>
                <a:latin typeface="メイリオ"/>
                <a:cs typeface="メイリオ"/>
              </a:rPr>
              <a:t>り</a:t>
            </a:r>
            <a:r>
              <a:rPr sz="1250" b="1" spc="55" dirty="0">
                <a:solidFill>
                  <a:srgbClr val="231F20"/>
                </a:solidFill>
                <a:latin typeface="メイリオ"/>
                <a:cs typeface="メイリオ"/>
              </a:rPr>
              <a:t>営</a:t>
            </a:r>
            <a:r>
              <a:rPr sz="1250" b="1" spc="50" dirty="0">
                <a:solidFill>
                  <a:srgbClr val="231F20"/>
                </a:solidFill>
                <a:latin typeface="メイリオ"/>
                <a:cs typeface="メイリオ"/>
              </a:rPr>
              <a:t>業</a:t>
            </a:r>
            <a:r>
              <a:rPr sz="1250" b="1" spc="75" dirty="0">
                <a:solidFill>
                  <a:srgbClr val="231F20"/>
                </a:solidFill>
                <a:latin typeface="メイリオ"/>
                <a:cs typeface="メイリオ"/>
              </a:rPr>
              <a:t>させ</a:t>
            </a:r>
            <a:r>
              <a:rPr sz="1250" b="1" spc="15" dirty="0">
                <a:solidFill>
                  <a:srgbClr val="231F20"/>
                </a:solidFill>
                <a:latin typeface="メイリオ"/>
                <a:cs typeface="メイリオ"/>
              </a:rPr>
              <a:t>て</a:t>
            </a:r>
            <a:r>
              <a:rPr sz="1250" b="1" spc="50" dirty="0">
                <a:solidFill>
                  <a:srgbClr val="231F20"/>
                </a:solidFill>
                <a:latin typeface="メイリオ"/>
                <a:cs typeface="メイリオ"/>
              </a:rPr>
              <a:t>い</a:t>
            </a:r>
            <a:r>
              <a:rPr sz="1250" b="1" spc="75" dirty="0">
                <a:solidFill>
                  <a:srgbClr val="231F20"/>
                </a:solidFill>
                <a:latin typeface="メイリオ"/>
                <a:cs typeface="メイリオ"/>
              </a:rPr>
              <a:t>た</a:t>
            </a:r>
            <a:r>
              <a:rPr sz="1250" b="1" spc="25" dirty="0">
                <a:solidFill>
                  <a:srgbClr val="231F20"/>
                </a:solidFill>
                <a:latin typeface="メイリオ"/>
                <a:cs typeface="メイリオ"/>
              </a:rPr>
              <a:t>だ</a:t>
            </a:r>
            <a:r>
              <a:rPr sz="1250" b="1" spc="15" dirty="0">
                <a:solidFill>
                  <a:srgbClr val="231F20"/>
                </a:solidFill>
                <a:latin typeface="メイリオ"/>
                <a:cs typeface="メイリオ"/>
              </a:rPr>
              <a:t>き</a:t>
            </a:r>
            <a:r>
              <a:rPr sz="1250" b="1" spc="60" dirty="0">
                <a:solidFill>
                  <a:srgbClr val="231F20"/>
                </a:solidFill>
                <a:latin typeface="メイリオ"/>
                <a:cs typeface="メイリオ"/>
              </a:rPr>
              <a:t>ま</a:t>
            </a:r>
            <a:r>
              <a:rPr sz="1250" b="1" spc="-120" dirty="0">
                <a:solidFill>
                  <a:srgbClr val="231F20"/>
                </a:solidFill>
                <a:latin typeface="メイリオ"/>
                <a:cs typeface="メイリオ"/>
              </a:rPr>
              <a:t>す</a:t>
            </a:r>
            <a:r>
              <a:rPr sz="1250" b="1" spc="25" dirty="0">
                <a:solidFill>
                  <a:srgbClr val="231F20"/>
                </a:solidFill>
                <a:latin typeface="メイリオ"/>
                <a:cs typeface="メイリオ"/>
              </a:rPr>
              <a:t>。</a:t>
            </a:r>
            <a:endParaRPr sz="1250" dirty="0">
              <a:latin typeface="メイリオ"/>
              <a:cs typeface="メイリオ"/>
            </a:endParaRPr>
          </a:p>
        </p:txBody>
      </p:sp>
      <p:sp>
        <p:nvSpPr>
          <p:cNvPr id="13" name="object 7"/>
          <p:cNvSpPr txBox="1"/>
          <p:nvPr/>
        </p:nvSpPr>
        <p:spPr>
          <a:xfrm>
            <a:off x="697999" y="9537993"/>
            <a:ext cx="6480000" cy="2083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sz="1250" b="1" spc="80" dirty="0">
                <a:solidFill>
                  <a:srgbClr val="231F20"/>
                </a:solidFill>
                <a:latin typeface="メイリオ"/>
                <a:cs typeface="メイリオ"/>
              </a:rPr>
              <a:t>お</a:t>
            </a:r>
            <a:r>
              <a:rPr sz="1250" b="1" spc="100" dirty="0">
                <a:solidFill>
                  <a:srgbClr val="231F20"/>
                </a:solidFill>
                <a:latin typeface="メイリオ"/>
                <a:cs typeface="メイリオ"/>
              </a:rPr>
              <a:t>客</a:t>
            </a:r>
            <a:r>
              <a:rPr sz="1250" b="1" spc="55" dirty="0">
                <a:solidFill>
                  <a:srgbClr val="231F20"/>
                </a:solidFill>
                <a:latin typeface="メイリオ"/>
                <a:cs typeface="メイリオ"/>
              </a:rPr>
              <a:t>様</a:t>
            </a:r>
            <a:r>
              <a:rPr sz="1250" b="1" spc="25" dirty="0">
                <a:solidFill>
                  <a:srgbClr val="231F20"/>
                </a:solidFill>
                <a:latin typeface="メイリオ"/>
                <a:cs typeface="メイリオ"/>
              </a:rPr>
              <a:t>に</a:t>
            </a:r>
            <a:r>
              <a:rPr sz="1250" b="1" spc="100" dirty="0">
                <a:solidFill>
                  <a:srgbClr val="231F20"/>
                </a:solidFill>
                <a:latin typeface="メイリオ"/>
                <a:cs typeface="メイリオ"/>
              </a:rPr>
              <a:t>はご迷</a:t>
            </a:r>
            <a:r>
              <a:rPr sz="1250" b="1" spc="85" dirty="0">
                <a:solidFill>
                  <a:srgbClr val="231F20"/>
                </a:solidFill>
                <a:latin typeface="メイリオ"/>
                <a:cs typeface="メイリオ"/>
              </a:rPr>
              <a:t>惑</a:t>
            </a:r>
            <a:r>
              <a:rPr sz="1250" b="1" spc="50" dirty="0">
                <a:solidFill>
                  <a:srgbClr val="231F20"/>
                </a:solidFill>
                <a:latin typeface="メイリオ"/>
                <a:cs typeface="メイリオ"/>
              </a:rPr>
              <a:t>を</a:t>
            </a:r>
            <a:r>
              <a:rPr sz="1250" b="1" spc="100" dirty="0">
                <a:solidFill>
                  <a:srgbClr val="231F20"/>
                </a:solidFill>
                <a:latin typeface="メイリオ"/>
                <a:cs typeface="メイリオ"/>
              </a:rPr>
              <a:t>お</a:t>
            </a:r>
            <a:r>
              <a:rPr sz="1250" b="1" spc="75" dirty="0">
                <a:solidFill>
                  <a:srgbClr val="231F20"/>
                </a:solidFill>
                <a:latin typeface="メイリオ"/>
                <a:cs typeface="メイリオ"/>
              </a:rPr>
              <a:t>掛</a:t>
            </a:r>
            <a:r>
              <a:rPr sz="1250" b="1" spc="60" dirty="0">
                <a:solidFill>
                  <a:srgbClr val="231F20"/>
                </a:solidFill>
                <a:latin typeface="メイリオ"/>
                <a:cs typeface="メイリオ"/>
              </a:rPr>
              <a:t>け</a:t>
            </a:r>
            <a:r>
              <a:rPr sz="1250" b="1" spc="50" dirty="0">
                <a:solidFill>
                  <a:srgbClr val="231F20"/>
                </a:solidFill>
                <a:latin typeface="メイリオ"/>
                <a:cs typeface="メイリオ"/>
              </a:rPr>
              <a:t>い</a:t>
            </a:r>
            <a:r>
              <a:rPr sz="1250" b="1" spc="-20" dirty="0">
                <a:solidFill>
                  <a:srgbClr val="231F20"/>
                </a:solidFill>
                <a:latin typeface="メイリオ"/>
                <a:cs typeface="メイリオ"/>
              </a:rPr>
              <a:t>た</a:t>
            </a:r>
            <a:r>
              <a:rPr sz="1250" b="1" spc="25" dirty="0">
                <a:solidFill>
                  <a:srgbClr val="231F20"/>
                </a:solidFill>
                <a:latin typeface="メイリオ"/>
                <a:cs typeface="メイリオ"/>
              </a:rPr>
              <a:t>し</a:t>
            </a:r>
            <a:r>
              <a:rPr sz="1250" b="1" spc="60" dirty="0">
                <a:solidFill>
                  <a:srgbClr val="231F20"/>
                </a:solidFill>
                <a:latin typeface="メイリオ"/>
                <a:cs typeface="メイリオ"/>
              </a:rPr>
              <a:t>ま</a:t>
            </a:r>
            <a:r>
              <a:rPr sz="1250" b="1" spc="75" dirty="0">
                <a:solidFill>
                  <a:srgbClr val="231F20"/>
                </a:solidFill>
                <a:latin typeface="メイリオ"/>
                <a:cs typeface="メイリオ"/>
              </a:rPr>
              <a:t>す</a:t>
            </a:r>
            <a:r>
              <a:rPr sz="1250" b="1" spc="35" dirty="0">
                <a:solidFill>
                  <a:srgbClr val="231F20"/>
                </a:solidFill>
                <a:latin typeface="メイリオ"/>
                <a:cs typeface="メイリオ"/>
              </a:rPr>
              <a:t>が</a:t>
            </a:r>
            <a:r>
              <a:rPr sz="1250" b="1" spc="-330" dirty="0">
                <a:solidFill>
                  <a:srgbClr val="231F20"/>
                </a:solidFill>
                <a:latin typeface="メイリオ"/>
                <a:cs typeface="メイリオ"/>
              </a:rPr>
              <a:t>、</a:t>
            </a:r>
            <a:r>
              <a:rPr sz="1250" b="1" spc="100" dirty="0">
                <a:solidFill>
                  <a:srgbClr val="231F20"/>
                </a:solidFill>
                <a:latin typeface="メイリオ"/>
                <a:cs typeface="メイリオ"/>
              </a:rPr>
              <a:t>ご理解</a:t>
            </a:r>
            <a:r>
              <a:rPr sz="1250" b="1" spc="60" dirty="0">
                <a:solidFill>
                  <a:srgbClr val="231F20"/>
                </a:solidFill>
                <a:latin typeface="メイリオ"/>
                <a:cs typeface="メイリオ"/>
              </a:rPr>
              <a:t>の</a:t>
            </a:r>
            <a:r>
              <a:rPr sz="1250" b="1" spc="35" dirty="0">
                <a:solidFill>
                  <a:srgbClr val="231F20"/>
                </a:solidFill>
                <a:latin typeface="メイリオ"/>
                <a:cs typeface="メイリオ"/>
              </a:rPr>
              <a:t>ほ</a:t>
            </a:r>
            <a:r>
              <a:rPr sz="1250" b="1" spc="75" dirty="0">
                <a:solidFill>
                  <a:srgbClr val="231F20"/>
                </a:solidFill>
                <a:latin typeface="メイリオ"/>
                <a:cs typeface="メイリオ"/>
              </a:rPr>
              <a:t>ど</a:t>
            </a:r>
            <a:r>
              <a:rPr sz="1250" b="1" spc="-5" dirty="0">
                <a:solidFill>
                  <a:srgbClr val="231F20"/>
                </a:solidFill>
                <a:latin typeface="メイリオ"/>
                <a:cs typeface="メイリオ"/>
              </a:rPr>
              <a:t>宜</a:t>
            </a:r>
            <a:r>
              <a:rPr sz="1250" b="1" spc="5" dirty="0">
                <a:solidFill>
                  <a:srgbClr val="231F20"/>
                </a:solidFill>
                <a:latin typeface="メイリオ"/>
                <a:cs typeface="メイリオ"/>
              </a:rPr>
              <a:t>し</a:t>
            </a:r>
            <a:r>
              <a:rPr sz="1250" b="1" spc="-35" dirty="0">
                <a:solidFill>
                  <a:srgbClr val="231F20"/>
                </a:solidFill>
                <a:latin typeface="メイリオ"/>
                <a:cs typeface="メイリオ"/>
              </a:rPr>
              <a:t>く</a:t>
            </a:r>
            <a:r>
              <a:rPr sz="1250" b="1" spc="75" dirty="0">
                <a:solidFill>
                  <a:srgbClr val="231F20"/>
                </a:solidFill>
                <a:latin typeface="メイリオ"/>
                <a:cs typeface="メイリオ"/>
              </a:rPr>
              <a:t>お</a:t>
            </a:r>
            <a:r>
              <a:rPr sz="1250" b="1" spc="55" dirty="0">
                <a:solidFill>
                  <a:srgbClr val="231F20"/>
                </a:solidFill>
                <a:latin typeface="メイリオ"/>
                <a:cs typeface="メイリオ"/>
              </a:rPr>
              <a:t>願い</a:t>
            </a:r>
            <a:r>
              <a:rPr sz="1250" b="1" spc="5" dirty="0">
                <a:solidFill>
                  <a:srgbClr val="231F20"/>
                </a:solidFill>
                <a:latin typeface="メイリオ"/>
                <a:cs typeface="メイリオ"/>
              </a:rPr>
              <a:t>申</a:t>
            </a:r>
            <a:r>
              <a:rPr sz="1250" b="1" spc="-5" dirty="0">
                <a:solidFill>
                  <a:srgbClr val="231F20"/>
                </a:solidFill>
                <a:latin typeface="メイリオ"/>
                <a:cs typeface="メイリオ"/>
              </a:rPr>
              <a:t>し</a:t>
            </a:r>
            <a:r>
              <a:rPr sz="1250" b="1" spc="50" dirty="0">
                <a:solidFill>
                  <a:srgbClr val="231F20"/>
                </a:solidFill>
                <a:latin typeface="メイリオ"/>
                <a:cs typeface="メイリオ"/>
              </a:rPr>
              <a:t>上</a:t>
            </a:r>
            <a:r>
              <a:rPr sz="1250" b="1" spc="75" dirty="0">
                <a:solidFill>
                  <a:srgbClr val="231F20"/>
                </a:solidFill>
                <a:latin typeface="メイリオ"/>
                <a:cs typeface="メイリオ"/>
              </a:rPr>
              <a:t>げ</a:t>
            </a:r>
            <a:r>
              <a:rPr sz="1250" b="1" spc="60" dirty="0">
                <a:solidFill>
                  <a:srgbClr val="231F20"/>
                </a:solidFill>
                <a:latin typeface="メイリオ"/>
                <a:cs typeface="メイリオ"/>
              </a:rPr>
              <a:t>ま</a:t>
            </a:r>
            <a:r>
              <a:rPr sz="1250" b="1" spc="-120" dirty="0">
                <a:solidFill>
                  <a:srgbClr val="231F20"/>
                </a:solidFill>
                <a:latin typeface="メイリオ"/>
                <a:cs typeface="メイリオ"/>
              </a:rPr>
              <a:t>す</a:t>
            </a:r>
            <a:r>
              <a:rPr sz="1250" b="1" spc="25" dirty="0">
                <a:solidFill>
                  <a:srgbClr val="231F20"/>
                </a:solidFill>
                <a:latin typeface="メイリオ"/>
                <a:cs typeface="メイリオ"/>
              </a:rPr>
              <a:t>。</a:t>
            </a:r>
            <a:endParaRPr sz="1250" dirty="0">
              <a:latin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kyugyobi_01</Template>
  <TotalTime>0</TotalTime>
  <Words>148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2</cp:revision>
  <cp:lastPrinted>2015-10-28T05:50:51Z</cp:lastPrinted>
  <dcterms:created xsi:type="dcterms:W3CDTF">2018-04-23T04:32:58Z</dcterms:created>
  <dcterms:modified xsi:type="dcterms:W3CDTF">2018-04-23T09:56:13Z</dcterms:modified>
</cp:coreProperties>
</file>